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8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629D5-9CAD-4C34-BF5E-64772BA5DA71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F93E3-9066-47C9-BFD6-3072990B2C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8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3C657139-B39A-4512-AF33-EF23709BE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14488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75CA221-67E3-4E69-ABF4-CC43BCFDD30F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BA9CA358-364C-47EE-8D7C-8287E1450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5126D62A-088A-4295-8667-A1F5730FF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F59E3-B84E-46D9-B9E0-557D598C5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0FABE7-3B09-4CD1-BEFB-CC528AE3A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E4285F-EAC8-4995-8054-48DEF36A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BA91C0-1F35-43F5-B931-3E815A3D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21138-ECCA-48FF-93F4-344E53B0B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7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B88425-298E-4196-8A13-42AA555C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2886C0-E822-4F7F-B598-6826B3305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6B6B7-B046-42AD-8467-07FE895C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F56C3-A6B1-478A-A285-1ECD375D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920DF3-269E-4C7B-9031-2D444400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70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0E800D3-58A2-49C6-B224-F7C3B00EB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698C1D-43E3-4910-BEC0-9495A487D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C5F8EE-B00A-4A8A-9D9C-09367CD6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FC18CA-C0AC-49CA-8A0C-974DDCE0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5FD390-BCBE-4B01-854D-5364E0E5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9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4DBD14-A00D-4FE8-897F-4173927E8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B6A9C3-B928-4ABC-8B01-1E30E76FE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0DBDB4-9535-4BD7-B5C7-D3A88AB0F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75AD8-A1DD-41FE-9578-F7F0C4A059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47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E858E-5815-4A48-A3DB-ED48EA2BF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75A52E-2500-4CEE-94AA-D9FF08938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26DECB-C567-4E1E-823E-F832C13B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694AB-9DFA-42CC-A327-2F33764B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977E20-CCCF-478A-8C84-37768DCE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65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458CC-C2B5-4376-BB81-CED32ADB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04768A-D8A9-49DE-BC93-133B58CF6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E77AE9-A0F9-4623-990F-EE1A96D3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C5A1B0-FFD3-4F05-9576-66681B85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5DD286-789B-4CB1-B662-28661512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7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738F4-3D98-4506-90DD-6550E396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E585B-C95D-436A-BBEE-FC4DE4036A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612A8C-B415-445B-AF85-B5FB4D542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31C095-9731-41E1-AE20-810D209DF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9AC0CB-5355-46AE-852E-A0398230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774CF4-451F-4AFB-9D51-962BD8F4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61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D78BF-52C5-47E9-AC7D-C226BCB4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F103A6-EFDF-4D0F-8F56-B4DE8D234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499139-F04C-41C8-A163-415097A1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5D240A-9279-4D8E-8A2C-25C8E0CC5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65456CB-A42B-4C21-8FEA-09EEAE4E0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47EECC-4693-4B53-B491-C3EF6C7E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887461B-5C81-40B3-A545-BB1771BE7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325717-A825-4C8C-9380-BACA7C9A3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2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87DF6C-83C7-4AE2-B470-B97F0DF79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AE5763-9224-4965-AB31-CF0F3727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9533B2-BBD2-4D17-99E4-6108E9A1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D114CC-B6D5-40C9-83BB-735701AD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06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CB597D-6C57-4A26-9C19-DE12C2A4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A7B884-E01E-4ED9-B3BE-46BAE6163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C1E1BE-9CC9-45B3-9387-3D019CF0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07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C12A1B-D37C-4F8E-A03C-C50371C31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9638DA-A906-4A96-A848-D10E418F1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78949B-6062-446B-93B2-0FFC2473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666A7F-8FFD-450F-87C3-BA3EBF2B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2275CA-E81A-4C3D-8140-89747B2B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865738-A3C8-4987-BBAD-73D9B9CA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2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AD3A23-E79E-46B2-A2F7-D6C59D5DD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DF3DF7-83DD-443D-9486-7B2A4908F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F4C41A-0E76-49F4-951C-551650F09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2B6DB9-A4EB-49D5-9A24-8316EC39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9A966B-B7C8-49B4-9382-605C33A3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D0FCAC-EBCD-4409-82B4-18AD555E5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3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CA76152-B258-4302-9935-99AFE626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A8472C-2210-4EF5-8A5D-909E25BB5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680E13-7269-485D-8CC3-5E4AD8BFE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8F6D8-535A-4D1D-841F-B56F195B1A92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C5BB30-EC29-42B2-96B3-FA18AA491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9F2736-DD30-4DC4-944A-2FB10597F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8481-397B-439F-A20E-CCE36E2C4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62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スライド番号プレースホルダー 5">
            <a:extLst>
              <a:ext uri="{FF2B5EF4-FFF2-40B4-BE49-F238E27FC236}">
                <a16:creationId xmlns:a16="http://schemas.microsoft.com/office/drawing/2014/main" id="{A706531D-2DA6-4D4E-A1E8-2EDF856F2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094C21-A3B6-4CE5-9E15-59B8C3592732}" type="slidenum">
              <a:rPr lang="en-US" altLang="ja-JP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/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id="{6750EDAF-27C0-45F1-86E9-A16140EBD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6063" y="279400"/>
            <a:ext cx="9144000" cy="620713"/>
          </a:xfrm>
        </p:spPr>
        <p:txBody>
          <a:bodyPr>
            <a:normAutofit/>
          </a:bodyPr>
          <a:lstStyle/>
          <a:p>
            <a:pPr algn="l" eaLnBrk="1" hangingPunct="1"/>
            <a:r>
              <a:rPr lang="ja-JP" altLang="en-US" sz="2800" dirty="0"/>
              <a:t>ステークホルダー登録簿</a:t>
            </a:r>
          </a:p>
        </p:txBody>
      </p:sp>
      <p:graphicFrame>
        <p:nvGraphicFramePr>
          <p:cNvPr id="1197059" name="Group 3">
            <a:extLst>
              <a:ext uri="{FF2B5EF4-FFF2-40B4-BE49-F238E27FC236}">
                <a16:creationId xmlns:a16="http://schemas.microsoft.com/office/drawing/2014/main" id="{8A0DAB00-59C2-427E-AF03-39EB77D99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890372"/>
              </p:ext>
            </p:extLst>
          </p:nvPr>
        </p:nvGraphicFramePr>
        <p:xfrm>
          <a:off x="1281404" y="1052682"/>
          <a:ext cx="9629192" cy="5307292"/>
        </p:xfrm>
        <a:graphic>
          <a:graphicData uri="http://schemas.openxmlformats.org/drawingml/2006/table">
            <a:tbl>
              <a:tblPr/>
              <a:tblGrid>
                <a:gridCol w="424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2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83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識別情報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評価情報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分類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名前・役職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想定される関心事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プロジェクトへの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影響度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（大、中、小）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プロジェクトとの関係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7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理解者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中立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アンチ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09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顧客</a:t>
                      </a:r>
                    </a:p>
                  </a:txBody>
                  <a:tcPr marL="90000" marR="90000" marT="46801" marB="46801" vert="eaVert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88900" algn="l"/>
                        </a:tabLst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8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1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1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54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社内</a:t>
                      </a:r>
                    </a:p>
                  </a:txBody>
                  <a:tcPr marL="90000" marR="90000" marT="46801" marB="46801" vert="eaVert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6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1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ステークホルダー登録簿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ステークホルダー登録簿</dc:title>
  <dc:creator>asami</dc:creator>
  <cp:lastModifiedBy>asami</cp:lastModifiedBy>
  <cp:revision>2</cp:revision>
  <dcterms:created xsi:type="dcterms:W3CDTF">2020-07-26T11:08:18Z</dcterms:created>
  <dcterms:modified xsi:type="dcterms:W3CDTF">2020-07-26T11:14:18Z</dcterms:modified>
</cp:coreProperties>
</file>