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1" r:id="rId2"/>
    <p:sldId id="347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  <a:srgbClr val="75D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18" autoAdjust="0"/>
  </p:normalViewPr>
  <p:slideViewPr>
    <p:cSldViewPr>
      <p:cViewPr varScale="1">
        <p:scale>
          <a:sx n="81" d="100"/>
          <a:sy n="81" d="100"/>
        </p:scale>
        <p:origin x="77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2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FB51589-9DA5-4A38-A965-5708B88BC708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CFFE2DD-6193-4A7C-819B-E37038A99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67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84926" indent="-301894" algn="l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207579" indent="-241516" algn="l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90610" indent="-241516" algn="l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173642" indent="-241516" algn="l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656673" indent="-24151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3139705" indent="-24151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622735" indent="-24151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4105767" indent="-24151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AB9FFD-27B2-444E-A8C8-0478DB045546}" type="slidenum">
              <a:rPr lang="en-US" altLang="ja-JP" smtClean="0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ea typeface="ＭＳ Ｐゴシック" charset="-128"/>
              </a:rPr>
              <a:t>テキストの「相手分析表」の記入例を見てもらう。以上説明したことが表になっていることを確認する。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840760" cy="792088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事業の仕組み化</a:t>
            </a:r>
          </a:p>
        </p:txBody>
      </p:sp>
      <p:sp>
        <p:nvSpPr>
          <p:cNvPr id="75789" name="AutoShape 7"/>
          <p:cNvSpPr>
            <a:spLocks noChangeArrowheads="1"/>
          </p:cNvSpPr>
          <p:nvPr/>
        </p:nvSpPr>
        <p:spPr bwMode="auto">
          <a:xfrm>
            <a:off x="962232" y="1179832"/>
            <a:ext cx="7570208" cy="14464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 sz="3600">
              <a:ea typeface="ＭＳ ゴシック" pitchFamily="49" charset="-128"/>
            </a:endParaRPr>
          </a:p>
        </p:txBody>
      </p:sp>
      <p:grpSp>
        <p:nvGrpSpPr>
          <p:cNvPr id="75780" name="Group 9"/>
          <p:cNvGrpSpPr>
            <a:grpSpLocks/>
          </p:cNvGrpSpPr>
          <p:nvPr/>
        </p:nvGrpSpPr>
        <p:grpSpPr bwMode="auto">
          <a:xfrm>
            <a:off x="962233" y="3033091"/>
            <a:ext cx="7642216" cy="1640285"/>
            <a:chOff x="912" y="1248"/>
            <a:chExt cx="7436" cy="470"/>
          </a:xfrm>
        </p:grpSpPr>
        <p:sp>
          <p:nvSpPr>
            <p:cNvPr id="75787" name="AutoShape 10"/>
            <p:cNvSpPr>
              <a:spLocks noChangeArrowheads="1"/>
            </p:cNvSpPr>
            <p:nvPr/>
          </p:nvSpPr>
          <p:spPr bwMode="auto">
            <a:xfrm>
              <a:off x="912" y="1248"/>
              <a:ext cx="7436" cy="4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buChar char="•"/>
                <a:defRPr kumimoji="1" sz="32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ja-JP" altLang="en-US" sz="3600" dirty="0">
                <a:ea typeface="ＭＳ ゴシック" pitchFamily="49" charset="-128"/>
              </a:endParaRPr>
            </a:p>
          </p:txBody>
        </p:sp>
        <p:sp>
          <p:nvSpPr>
            <p:cNvPr id="75788" name="Text Box 11"/>
            <p:cNvSpPr txBox="1">
              <a:spLocks noChangeArrowheads="1"/>
            </p:cNvSpPr>
            <p:nvPr/>
          </p:nvSpPr>
          <p:spPr bwMode="auto">
            <a:xfrm>
              <a:off x="1061" y="1248"/>
              <a:ext cx="644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buChar char="•"/>
                <a:defRPr kumimoji="1" sz="32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algn="l" eaLnBrk="0" hangingPunct="0">
                <a:buChar char="–"/>
                <a:defRPr kumimoji="1" sz="28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algn="l" eaLnBrk="0" hangingPunct="0">
                <a:buChar char="•"/>
                <a:defRPr kumimoji="1" sz="24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algn="l" eaLnBrk="0" hangingPunct="0">
                <a:buChar char="–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algn="l" eaLnBrk="0" hangingPunct="0"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2000" b="1" dirty="0">
                  <a:solidFill>
                    <a:schemeClr val="tx1"/>
                  </a:solidFill>
                </a:rPr>
                <a:t>ビジネスアイディア　</a:t>
              </a:r>
              <a:r>
                <a:rPr lang="en-US" altLang="ja-JP" sz="2000" b="1" dirty="0">
                  <a:solidFill>
                    <a:schemeClr val="tx1"/>
                  </a:solidFill>
                </a:rPr>
                <a:t>(</a:t>
              </a:r>
              <a:r>
                <a:rPr lang="ja-JP" altLang="en-US" sz="2000" b="1" dirty="0">
                  <a:solidFill>
                    <a:schemeClr val="tx1"/>
                  </a:solidFill>
                </a:rPr>
                <a:t>実現のための戦略を考える</a:t>
              </a:r>
              <a:r>
                <a:rPr lang="en-US" altLang="ja-JP" sz="2000" b="1" dirty="0">
                  <a:solidFill>
                    <a:schemeClr val="tx1"/>
                  </a:solidFill>
                </a:rPr>
                <a:t>)</a:t>
              </a:r>
              <a:endParaRPr lang="ja-JP" alt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5785" name="AutoShape 13"/>
          <p:cNvSpPr>
            <a:spLocks noChangeArrowheads="1"/>
          </p:cNvSpPr>
          <p:nvPr/>
        </p:nvSpPr>
        <p:spPr bwMode="auto">
          <a:xfrm>
            <a:off x="890404" y="5071895"/>
            <a:ext cx="7714045" cy="15278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lvl="0" eaLnBrk="1" hangingPunct="1">
              <a:buNone/>
            </a:pP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4139952" y="2626246"/>
            <a:ext cx="1371600" cy="266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 sz="3600">
              <a:ea typeface="ＭＳ ゴシック" pitchFamily="49" charset="-128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4139952" y="4691961"/>
            <a:ext cx="1371600" cy="266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 sz="3600">
              <a:ea typeface="ＭＳ ゴシック" pitchFamily="49" charset="-128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43854" y="1217082"/>
            <a:ext cx="39606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000" b="1" dirty="0">
                <a:solidFill>
                  <a:schemeClr val="tx1"/>
                </a:solidFill>
              </a:rPr>
              <a:t>ビジネステーマ　</a:t>
            </a:r>
            <a:r>
              <a:rPr lang="en-US" altLang="ja-JP" sz="2000" b="1" dirty="0">
                <a:solidFill>
                  <a:schemeClr val="tx1"/>
                </a:solidFill>
              </a:rPr>
              <a:t>(</a:t>
            </a:r>
            <a:r>
              <a:rPr lang="ja-JP" altLang="en-US" sz="2000" b="1" dirty="0">
                <a:solidFill>
                  <a:schemeClr val="tx1"/>
                </a:solidFill>
              </a:rPr>
              <a:t>機会を探索する</a:t>
            </a:r>
            <a:r>
              <a:rPr lang="en-US" altLang="ja-JP" sz="2000" b="1" dirty="0">
                <a:solidFill>
                  <a:schemeClr val="tx1"/>
                </a:solidFill>
              </a:rPr>
              <a:t>)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15365" y="5071895"/>
            <a:ext cx="7417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kumimoji="1" sz="3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000" b="1" dirty="0">
                <a:solidFill>
                  <a:schemeClr val="tx1"/>
                </a:solidFill>
              </a:rPr>
              <a:t>ビジネスモデル　</a:t>
            </a:r>
            <a:r>
              <a:rPr lang="en-US" altLang="ja-JP" sz="2000" b="1" dirty="0">
                <a:solidFill>
                  <a:schemeClr val="tx1"/>
                </a:solidFill>
              </a:rPr>
              <a:t>(</a:t>
            </a:r>
            <a:r>
              <a:rPr lang="ja-JP" altLang="en-US" sz="2000" b="1" dirty="0">
                <a:solidFill>
                  <a:schemeClr val="tx1"/>
                </a:solidFill>
              </a:rPr>
              <a:t>実現のためのマネジメント体制を整備する</a:t>
            </a:r>
            <a:r>
              <a:rPr lang="en-US" altLang="ja-JP" sz="2000" b="1" dirty="0">
                <a:solidFill>
                  <a:schemeClr val="tx1"/>
                </a:solidFill>
              </a:rPr>
              <a:t>)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79069"/>
              </p:ext>
            </p:extLst>
          </p:nvPr>
        </p:nvGraphicFramePr>
        <p:xfrm>
          <a:off x="395536" y="1196752"/>
          <a:ext cx="8363272" cy="5112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8142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事業の優位性はあるか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市場はあるか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収益は見込めるか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ja-JP" altLang="en-US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社内のリソースで対応可能か　</a:t>
                      </a:r>
                      <a:r>
                        <a:rPr lang="en-US" altLang="ja-JP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(</a:t>
                      </a:r>
                      <a:r>
                        <a:rPr lang="ja-JP" altLang="en-US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対応できない時は</a:t>
                      </a:r>
                      <a:r>
                        <a:rPr lang="en-US" altLang="ja-JP" sz="1800" b="1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270576" cy="72008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/>
              <a:t>フィージビリティスタディ</a:t>
            </a:r>
          </a:p>
        </p:txBody>
      </p:sp>
    </p:spTree>
    <p:extLst>
      <p:ext uri="{BB962C8B-B14F-4D97-AF65-F5344CB8AC3E}">
        <p14:creationId xmlns:p14="http://schemas.microsoft.com/office/powerpoint/2010/main" val="30115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87</Words>
  <Application>Microsoft Office PowerPoint</Application>
  <PresentationFormat>画面に合わせる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Ｐ明朝</vt:lpstr>
      <vt:lpstr>Arial</vt:lpstr>
      <vt:lpstr>Calibri</vt:lpstr>
      <vt:lpstr>Times New Roman</vt:lpstr>
      <vt:lpstr>Office テーマ</vt:lpstr>
      <vt:lpstr>事業の仕組み化</vt:lpstr>
      <vt:lpstr>フィージビリティスタディ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119</cp:revision>
  <cp:lastPrinted>2022-09-06T06:31:13Z</cp:lastPrinted>
  <dcterms:created xsi:type="dcterms:W3CDTF">2020-09-05T06:19:34Z</dcterms:created>
  <dcterms:modified xsi:type="dcterms:W3CDTF">2022-09-12T05:04:03Z</dcterms:modified>
</cp:coreProperties>
</file>