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AC794-B2BE-48BA-ACC8-D4CECB8A302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B6D17-0484-4284-9F98-67F9CA200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46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C2E52894-DAE2-1886-0BFB-FDC8B720A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32853C4-548A-4BBA-929D-750849169DA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E46A354-9C74-A2A0-75CF-0197BB10D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4063"/>
            <a:ext cx="6584950" cy="3705225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3D8BCC3-1079-16E7-37D2-33F229FEA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288" y="4686300"/>
            <a:ext cx="4973637" cy="4459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z="700"/>
              <a:t>　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5DB6C-246C-863D-1BA8-6E7C2AE2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8421E7-B0E1-D5C2-AD2D-F3693E9DE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D27E32-FABD-C195-7CFD-71580010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46ED66-7CEC-5B5A-B0B9-1911BD45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70A25-7893-3D7D-8EA7-014D5BA2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61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84101-D73A-67BA-E787-8D997585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A61D3D-CF0B-7920-F42D-72A01A533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41B363-0285-DF48-A77E-4278BE00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6E3BD5-E2BD-A2B3-AB5B-570EC091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2EA908-8852-4ACD-BC84-DE924679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80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CA5AF2-3027-835B-EBEB-2FA53EBAC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310133-726F-083E-6509-D4AEA2E12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0A336-27BE-D9E2-0B3D-037510C4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E56634-0963-D6DA-5048-4283A9FC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A8DB0D-C7B4-7352-605C-675B48CA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6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A64D1-165A-A3CE-F7D8-B936C5C5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0E584C-EA52-B58E-C63F-229FAFE2C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AAB70C-BFAE-8745-CDD5-0E961304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79E914-477B-4A50-3416-5374D122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9F3AB4-8ADD-F743-046B-2D5EEFAA5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2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839AB1-CDD5-D915-21AD-E69BCB5E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76F615-0B3B-4024-042A-72EEDCE27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102BEC-242A-9C03-ADB6-26C107B3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2C410B-EA80-CC4F-F900-9244F1A5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0AE2EF-5A44-D427-2D22-952631DA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4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E68CD-3544-FED0-4667-40B935A5B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A31A13-C89A-7C1A-22EA-54DC62A83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92A668-47D9-D1DC-AF30-0C4EC5A02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75B877-9DDC-D238-6457-056676D1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C59030-FC03-B803-847C-1DEA58ED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19D1B1-FF78-0A89-C2EA-AA0522A9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2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4F1E3-7782-B344-2AFA-2CE3E678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D776A5-53E1-307F-D705-792A5F61A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690CAB-5ED0-6773-DD63-C1596DB9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6548D6-1707-5056-A380-E4F102E55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9213BBC-21DD-E159-374B-0005BE71F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24F2C-6180-4923-49B3-A4B94B8D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6FA22B-6A3F-71B7-A4C0-2B685756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EFED24-8333-A068-9274-F2A225E2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6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06658-6A44-9C21-94D5-924733BE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62308B-6A64-23FA-1183-0BFC0B38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C6D6FB-F9E0-4856-97D1-020E2738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071196-C8A7-E685-0237-C94DC7E8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35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1CBA0C-CF6A-9415-D1B6-8107E460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00FDF9-A4D6-879E-A4DC-B1003836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25CBE7-23C7-E562-D48F-1ACC7E75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9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273CD5-24EF-BC7E-421B-F763DB0B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92C193-275C-CEB2-713B-D84D5560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63AEC0-158E-512B-DDF8-F362EC336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2EC8CB-BA07-5B22-A31D-98ABE448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5319B2-FE3D-6E5F-917C-B7E116F8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A0C1A6-1AF7-3B67-AE3B-18904B49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98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C6711-3CB9-9D6C-2BB0-641D1B81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FC77-82F8-8853-471A-C5D50CC59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AF5146-1E5E-4BC1-F6F8-D5CA32C34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BC1280-BECF-6CE0-DD16-9A174965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D3E437-E589-655E-4341-84E07668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077D68-681A-0497-F7CB-3A10C124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36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AE99B1F-1F3A-AE6C-6497-B09FBD82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6B872E-EC56-9C72-E9B6-1685DD908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34BF39-3EA6-C6D7-2CE4-3B7A9DB0E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C1C5-D8D0-41FF-A67E-A84CAFB0D2CE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E61E0-4DA9-E830-D359-94E47F055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EDF9DB-519A-D68E-5763-4A5163D03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73565-1978-4A1F-9B47-937EEBD0C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0">
            <a:extLst>
              <a:ext uri="{FF2B5EF4-FFF2-40B4-BE49-F238E27FC236}">
                <a16:creationId xmlns:a16="http://schemas.microsoft.com/office/drawing/2014/main" id="{C31ED314-843E-4D16-8DC0-EE399C1C3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071" y="242062"/>
            <a:ext cx="4032250" cy="38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350" tIns="6670" rIns="33350" bIns="667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【</a:t>
            </a:r>
            <a:r>
              <a:rPr lang="ja-JP" altLang="en-US" dirty="0"/>
              <a:t>顧客マスタ</a:t>
            </a:r>
            <a:r>
              <a:rPr lang="en-US" altLang="ja-JP" dirty="0"/>
              <a:t>】</a:t>
            </a:r>
          </a:p>
        </p:txBody>
      </p:sp>
      <p:sp>
        <p:nvSpPr>
          <p:cNvPr id="21507" name="Rectangle 87">
            <a:extLst>
              <a:ext uri="{FF2B5EF4-FFF2-40B4-BE49-F238E27FC236}">
                <a16:creationId xmlns:a16="http://schemas.microsoft.com/office/drawing/2014/main" id="{0D1B2F8D-00BF-95AF-51CF-A65E938CD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3500439"/>
            <a:ext cx="4188428" cy="175971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350" tIns="6670" rIns="33350" bIns="28237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ＭＳ Ｐゴシック" panose="020B0600070205080204" pitchFamily="50" charset="-128"/>
              </a:rPr>
              <a:t>《</a:t>
            </a:r>
            <a:r>
              <a:rPr lang="ja-JP" altLang="en-US" sz="1400">
                <a:latin typeface="ＭＳ Ｐゴシック" panose="020B0600070205080204" pitchFamily="50" charset="-128"/>
              </a:rPr>
              <a:t>取引概況</a:t>
            </a:r>
            <a:r>
              <a:rPr lang="en-US" altLang="ja-JP" sz="1400">
                <a:latin typeface="ＭＳ Ｐゴシック" panose="020B0600070205080204" pitchFamily="50" charset="-128"/>
              </a:rPr>
              <a:t>》</a:t>
            </a:r>
          </a:p>
        </p:txBody>
      </p:sp>
      <p:sp>
        <p:nvSpPr>
          <p:cNvPr id="21508" name="Rectangle 6069">
            <a:extLst>
              <a:ext uri="{FF2B5EF4-FFF2-40B4-BE49-F238E27FC236}">
                <a16:creationId xmlns:a16="http://schemas.microsoft.com/office/drawing/2014/main" id="{387F6DAC-4051-78BD-D389-18F80D2C0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32" y="765175"/>
            <a:ext cx="5923569" cy="1295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350" tIns="6670" rIns="33350" bIns="667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dirty="0">
                <a:latin typeface="ＭＳ Ｐゴシック" panose="020B0600070205080204" pitchFamily="50" charset="-128"/>
              </a:rPr>
              <a:t>◆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業　　　　種　：　</a:t>
            </a: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◆株 式 上 場　：　</a:t>
            </a: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◆設　　　　立　：　 　　</a:t>
            </a: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◆資　 本 　金　：　	</a:t>
            </a: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◆決　 算　 月　：　	　　</a:t>
            </a: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 ◆全 社 従 規　：　</a:t>
            </a:r>
            <a:r>
              <a:rPr lang="ja-JP" altLang="en-US" sz="1400" dirty="0"/>
              <a:t>	　</a:t>
            </a:r>
          </a:p>
          <a:p>
            <a:pPr eaLnBrk="1" hangingPunct="1"/>
            <a:r>
              <a:rPr lang="ja-JP" altLang="en-US" sz="1400" dirty="0"/>
              <a:t>　</a:t>
            </a:r>
          </a:p>
        </p:txBody>
      </p:sp>
      <p:sp>
        <p:nvSpPr>
          <p:cNvPr id="21509" name="Rectangle 6070">
            <a:extLst>
              <a:ext uri="{FF2B5EF4-FFF2-40B4-BE49-F238E27FC236}">
                <a16:creationId xmlns:a16="http://schemas.microsoft.com/office/drawing/2014/main" id="{09963FC4-10F1-81D2-3A72-43BCF14D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071" y="2201100"/>
            <a:ext cx="5923569" cy="108108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350" tIns="6670" rIns="33350" bIns="28237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主要事業内容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》</a:t>
            </a:r>
          </a:p>
          <a:p>
            <a:pPr eaLnBrk="1" hangingPunct="1"/>
            <a:endParaRPr lang="ja-JP" altLang="en-US" sz="1400" b="1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400" b="1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主要事業売上比率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》</a:t>
            </a:r>
          </a:p>
          <a:p>
            <a:pPr eaLnBrk="1" hangingPunct="1"/>
            <a:endParaRPr lang="en-US" altLang="ja-JP" sz="1400" b="1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400" b="1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主要取引先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》</a:t>
            </a:r>
          </a:p>
        </p:txBody>
      </p:sp>
      <p:sp>
        <p:nvSpPr>
          <p:cNvPr id="21510" name="Rectangle 6071">
            <a:extLst>
              <a:ext uri="{FF2B5EF4-FFF2-40B4-BE49-F238E27FC236}">
                <a16:creationId xmlns:a16="http://schemas.microsoft.com/office/drawing/2014/main" id="{532B527F-E8B6-5A4C-01CC-97BF690F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765175"/>
            <a:ext cx="4108384" cy="1363054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350" tIns="6670" rIns="33350" bIns="28237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b="1">
                <a:latin typeface="ＭＳ Ｐゴシック" panose="020B0600070205080204" pitchFamily="50" charset="-128"/>
              </a:rPr>
              <a:t>《</a:t>
            </a:r>
            <a:r>
              <a:rPr lang="ja-JP" altLang="en-US" sz="1400" b="1">
                <a:latin typeface="ＭＳ Ｐゴシック" panose="020B0600070205080204" pitchFamily="50" charset="-128"/>
              </a:rPr>
              <a:t>主要子会社／出資先／出資比率</a:t>
            </a:r>
            <a:r>
              <a:rPr lang="en-US" altLang="ja-JP" sz="1400" b="1">
                <a:latin typeface="ＭＳ Ｐゴシック" panose="020B0600070205080204" pitchFamily="50" charset="-128"/>
              </a:rPr>
              <a:t>》</a:t>
            </a:r>
          </a:p>
          <a:p>
            <a:pPr eaLnBrk="1" hangingPunct="1"/>
            <a:endParaRPr lang="en-US" altLang="ja-JP" sz="1400" b="1">
              <a:latin typeface="ＭＳ Ｐゴシック" panose="020B0600070205080204" pitchFamily="50" charset="-128"/>
            </a:endParaRPr>
          </a:p>
        </p:txBody>
      </p:sp>
      <p:sp>
        <p:nvSpPr>
          <p:cNvPr id="21511" name="Rectangle 6072">
            <a:extLst>
              <a:ext uri="{FF2B5EF4-FFF2-40B4-BE49-F238E27FC236}">
                <a16:creationId xmlns:a16="http://schemas.microsoft.com/office/drawing/2014/main" id="{0B071AE5-11EA-15A1-3F38-407D7BF4A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2276475"/>
            <a:ext cx="4108384" cy="108108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350" tIns="6670" rIns="33350" bIns="28237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業界内での順位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》</a:t>
            </a:r>
            <a:endParaRPr lang="ja-JP" altLang="en-US" sz="1400" b="1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b="1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400" b="1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主要競合企業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》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　　　</a:t>
            </a:r>
          </a:p>
          <a:p>
            <a:pPr eaLnBrk="1" hangingPunct="1"/>
            <a:endParaRPr lang="ja-JP" altLang="en-US" sz="1400" b="1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b="1" dirty="0">
                <a:latin typeface="ＭＳ Ｐゴシック" panose="020B0600070205080204" pitchFamily="50" charset="-128"/>
              </a:rPr>
              <a:t>　</a:t>
            </a:r>
          </a:p>
          <a:p>
            <a:pPr eaLnBrk="1" hangingPunct="1"/>
            <a:endParaRPr lang="ja-JP" altLang="en-US" sz="1400" b="1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b="1" dirty="0">
              <a:latin typeface="ＭＳ Ｐゴシック" panose="020B0600070205080204" pitchFamily="50" charset="-128"/>
            </a:endParaRPr>
          </a:p>
        </p:txBody>
      </p:sp>
      <p:graphicFrame>
        <p:nvGraphicFramePr>
          <p:cNvPr id="21512" name="Object 2">
            <a:extLst>
              <a:ext uri="{FF2B5EF4-FFF2-40B4-BE49-F238E27FC236}">
                <a16:creationId xmlns:a16="http://schemas.microsoft.com/office/drawing/2014/main" id="{67D05557-7185-325C-CBA4-D9525EBB01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966600"/>
              </p:ext>
            </p:extLst>
          </p:nvPr>
        </p:nvGraphicFramePr>
        <p:xfrm>
          <a:off x="828675" y="3357563"/>
          <a:ext cx="5922963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448073" imgH="1181229" progId="Excel.Sheet.8">
                  <p:embed/>
                </p:oleObj>
              </mc:Choice>
              <mc:Fallback>
                <p:oleObj name="Worksheet" r:id="rId3" imgW="3448073" imgH="1181229" progId="Excel.Sheet.8">
                  <p:embed/>
                  <p:pic>
                    <p:nvPicPr>
                      <p:cNvPr id="21512" name="Object 2">
                        <a:extLst>
                          <a:ext uri="{FF2B5EF4-FFF2-40B4-BE49-F238E27FC236}">
                            <a16:creationId xmlns:a16="http://schemas.microsoft.com/office/drawing/2014/main" id="{67D05557-7185-325C-CBA4-D9525EBB01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357563"/>
                        <a:ext cx="5922963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6087">
            <a:extLst>
              <a:ext uri="{FF2B5EF4-FFF2-40B4-BE49-F238E27FC236}">
                <a16:creationId xmlns:a16="http://schemas.microsoft.com/office/drawing/2014/main" id="{4E36113D-504B-B1EF-341C-B04E0F95D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31" y="5408403"/>
            <a:ext cx="10558021" cy="118924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350" tIns="6670" rIns="33350" bIns="28237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企業理念・ビジョン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》</a:t>
            </a: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400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中期経営計画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》</a:t>
            </a:r>
            <a:endParaRPr lang="ja-JP" altLang="en-US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ja-JP" altLang="en-US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400" dirty="0">
                <a:latin typeface="ＭＳ Ｐゴシック" panose="020B0600070205080204" pitchFamily="50" charset="-128"/>
              </a:rPr>
              <a:t>《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今年度社長方針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》 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100</Words>
  <Application>Microsoft Office PowerPoint</Application>
  <PresentationFormat>ワイド画面</PresentationFormat>
  <Paragraphs>27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Microsoft Excel 97-2003 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asami</cp:lastModifiedBy>
  <cp:revision>5</cp:revision>
  <dcterms:created xsi:type="dcterms:W3CDTF">2022-08-08T08:53:21Z</dcterms:created>
  <dcterms:modified xsi:type="dcterms:W3CDTF">2022-09-15T05:12:24Z</dcterms:modified>
</cp:coreProperties>
</file>