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2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4A04D-67C1-4181-985B-1C9015F204BE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75EB6-18E3-4F1C-BFF8-36BF314D023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463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>
            <a:extLst>
              <a:ext uri="{FF2B5EF4-FFF2-40B4-BE49-F238E27FC236}">
                <a16:creationId xmlns:a16="http://schemas.microsoft.com/office/drawing/2014/main" id="{494D7C2C-4F60-4CC1-BFA3-4D5B7717BA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" name="ノート プレースホルダ 2">
            <a:extLst>
              <a:ext uri="{FF2B5EF4-FFF2-40B4-BE49-F238E27FC236}">
                <a16:creationId xmlns:a16="http://schemas.microsoft.com/office/drawing/2014/main" id="{29FD8BCA-EBD1-4E24-99F6-CB57D7FEA8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ja-JP" altLang="en-US" dirty="0"/>
              <a:t>・</a:t>
            </a:r>
          </a:p>
        </p:txBody>
      </p:sp>
      <p:sp>
        <p:nvSpPr>
          <p:cNvPr id="23556" name="スライド番号プレースホルダ 3">
            <a:extLst>
              <a:ext uri="{FF2B5EF4-FFF2-40B4-BE49-F238E27FC236}">
                <a16:creationId xmlns:a16="http://schemas.microsoft.com/office/drawing/2014/main" id="{EF022E80-19E8-48B5-8504-4B79CAED51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 defTabSz="9159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defTabSz="9159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8FE67014-6475-44F8-8EFE-D2B5EB46A630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655820-AC90-42F4-90BD-F82ED09F3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05D7212-A753-418C-A591-E82E729D6C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20F51E-C049-4CA9-B93D-E45AA19F2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D1BE4A-4E68-4DCB-8A52-6EFF93B4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2FEB12-1ABD-4074-9472-760A28D1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44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0162A3-98F8-4054-9C3E-9A9B0223A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CDDA33B-8860-4386-B8E2-9085A9FE3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0FE959-5AB9-4F06-858E-46076DB8F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E561E-5685-4A46-87AA-9705EDE59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6F35FC-916B-4FFE-9531-8D2AD9EC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36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125BB25-2D1D-46F3-9DE7-52E1DA6CA5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F945B0F-24F6-4413-A0EA-F03BB148C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0D987C-7944-4304-B1F8-9CC99DEEC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24A52F-0943-43CC-AD5A-7A82DB181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7203E6-C591-4B69-B1CA-E2C33B9B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7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2BBDC3-7FB5-44DF-944D-D02DC2A4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089C04-ABEF-49CF-8D2D-86D07FBC0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0777E9-2BC2-43A1-B165-79BE0AF5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B61440-AA7E-4452-874B-51576F192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4305B8-8FBC-4405-821E-451E5E94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69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B1A400-AD85-4FDC-ABAD-9BE872FFA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72D30F4-14B6-4163-8D2F-815F087C9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CB70A3-1859-4454-84D8-373B1E848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F7C980-DDFD-4F77-85EE-ED1E9C092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2498CE-9A0E-4007-95F5-7F1BBA41F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6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D4525-7B6F-4B44-87FD-D6D800F99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AD4048B-15B9-4E4D-91D9-5CE179748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FB0D0F-8266-4275-B358-B577D0822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C4C3DBF-F310-4036-9161-B7CCFF092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EDC659-AF4E-4014-8E82-22EEE81B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1104F3-E7CE-4761-A4BF-0DA08C909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9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293935-823D-4C1D-A590-B6654AAB0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059486F-C7BD-4536-9B67-5D1D41691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0035215-6A63-47A7-A912-FD61AD0ED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B70970-82B6-4395-930C-8967F62A1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A3A357-2151-4B0D-A0DA-680A9F19C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B4F3AE1-C36C-4BFB-9A6D-8A00646E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38F7E16-D6E0-4DDA-B80C-BD54654C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FA8613E-A8A8-4795-8F16-5B1B1C369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20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75B79E-EA2C-41B1-9EDD-86DFA9106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75563C9-A268-4A41-AE90-58FAA2A86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AFC9E9-0E61-4D7B-AB79-396EFC0B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34AC4C-8D69-4408-B7CB-CC6657EDF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6C9A5AC-D918-4E8D-B11B-71CF02D3D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1CFC66-6E9B-4856-99D1-BCF85922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6E3461-1E38-4B69-A2A0-247217055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38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E08A89-9E88-4576-BE35-A76E3372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30320D6-C6A9-42D6-B431-5B72D8BFE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1DB62C-61B5-49B4-A55F-3D166F708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605031-4616-42D1-BE0C-B512BDEA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884B49-5953-4CCE-8528-84C56245F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4DF6B2-A7DA-46C2-B9EB-DF6324EDB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1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AB269D-3555-4A66-BAA7-B78103FAA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0B13ADA-5ED1-4509-9C76-E0583049BD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F67C5C-1BA2-4F53-AD69-5A0A1C545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264474-E1B1-424C-9075-FA1A4C169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4C1123-DBD5-4256-AFD7-78642BBA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C62820-9A35-424E-82B1-69DF7FAE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80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1F632C-BE86-4F74-95F4-815FA0F1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FF41F2-29E5-49A1-AB8D-3A368BA9D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9991C5-F104-40CE-AAE2-1F47772E6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E92E6-ED8F-4C7B-9DAF-9A709936C7CC}" type="datetimeFigureOut">
              <a:rPr kumimoji="1" lang="ja-JP" altLang="en-US" smtClean="0"/>
              <a:t>2020/11/15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B51D6-7705-4263-A1C3-DA0681440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0E43F0-A9E1-4812-A9F8-C371F9D98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FCE0E-017C-4946-8DA0-FFCC1E9D7B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4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5" name="Text Box 3">
            <a:extLst>
              <a:ext uri="{FF2B5EF4-FFF2-40B4-BE49-F238E27FC236}">
                <a16:creationId xmlns:a16="http://schemas.microsoft.com/office/drawing/2014/main" id="{C972EEF7-B2D1-427D-AB44-00FB36F77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1565276"/>
            <a:ext cx="1809750" cy="80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現状</a:t>
            </a:r>
          </a:p>
        </p:txBody>
      </p:sp>
      <p:sp>
        <p:nvSpPr>
          <p:cNvPr id="392196" name="Text Box 4">
            <a:extLst>
              <a:ext uri="{FF2B5EF4-FFF2-40B4-BE49-F238E27FC236}">
                <a16:creationId xmlns:a16="http://schemas.microsoft.com/office/drawing/2014/main" id="{1CE4E81E-5329-437B-8701-6923C4756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6" y="2500314"/>
            <a:ext cx="1808163" cy="935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現状の課題</a:t>
            </a:r>
          </a:p>
        </p:txBody>
      </p:sp>
      <p:sp>
        <p:nvSpPr>
          <p:cNvPr id="392197" name="Text Box 5">
            <a:extLst>
              <a:ext uri="{FF2B5EF4-FFF2-40B4-BE49-F238E27FC236}">
                <a16:creationId xmlns:a16="http://schemas.microsoft.com/office/drawing/2014/main" id="{71BBA8A7-4824-42D8-984D-04617BD65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4" y="3594100"/>
            <a:ext cx="1793875" cy="1282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提案内容</a:t>
            </a:r>
          </a:p>
        </p:txBody>
      </p:sp>
      <p:sp>
        <p:nvSpPr>
          <p:cNvPr id="392198" name="Text Box 6">
            <a:extLst>
              <a:ext uri="{FF2B5EF4-FFF2-40B4-BE49-F238E27FC236}">
                <a16:creationId xmlns:a16="http://schemas.microsoft.com/office/drawing/2014/main" id="{AC388591-2D51-460E-8F9F-70EDC1601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4" y="5859463"/>
            <a:ext cx="1781175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現状との比較</a:t>
            </a:r>
          </a:p>
        </p:txBody>
      </p:sp>
      <p:sp>
        <p:nvSpPr>
          <p:cNvPr id="392199" name="Text Box 7">
            <a:extLst>
              <a:ext uri="{FF2B5EF4-FFF2-40B4-BE49-F238E27FC236}">
                <a16:creationId xmlns:a16="http://schemas.microsoft.com/office/drawing/2014/main" id="{A97374FE-1A5F-4757-936C-36FC3191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6426" y="4995864"/>
            <a:ext cx="1795463" cy="739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メリット</a:t>
            </a:r>
          </a:p>
        </p:txBody>
      </p:sp>
      <p:sp>
        <p:nvSpPr>
          <p:cNvPr id="22535" name="Text Box 9">
            <a:extLst>
              <a:ext uri="{FF2B5EF4-FFF2-40B4-BE49-F238E27FC236}">
                <a16:creationId xmlns:a16="http://schemas.microsoft.com/office/drawing/2014/main" id="{CEFFCAC9-E06D-4182-8E56-644E54E0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589" y="1565276"/>
            <a:ext cx="6702425" cy="80327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ja-JP" altLang="en-US" sz="1800" b="1"/>
          </a:p>
        </p:txBody>
      </p:sp>
      <p:sp>
        <p:nvSpPr>
          <p:cNvPr id="22536" name="Text Box 10">
            <a:extLst>
              <a:ext uri="{FF2B5EF4-FFF2-40B4-BE49-F238E27FC236}">
                <a16:creationId xmlns:a16="http://schemas.microsoft.com/office/drawing/2014/main" id="{DC43B714-92F5-4AA8-9C74-4557B975F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2500314"/>
            <a:ext cx="6750050" cy="935037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ja-JP" altLang="en-US" sz="1800" b="1"/>
          </a:p>
        </p:txBody>
      </p:sp>
      <p:sp>
        <p:nvSpPr>
          <p:cNvPr id="22537" name="Text Box 11">
            <a:extLst>
              <a:ext uri="{FF2B5EF4-FFF2-40B4-BE49-F238E27FC236}">
                <a16:creationId xmlns:a16="http://schemas.microsoft.com/office/drawing/2014/main" id="{BA5C317F-7560-4F20-A0E8-8101C75C7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3606800"/>
            <a:ext cx="6750050" cy="12700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ja-JP" altLang="en-US" sz="1800" b="1"/>
          </a:p>
        </p:txBody>
      </p:sp>
      <p:sp>
        <p:nvSpPr>
          <p:cNvPr id="22538" name="Text Box 21">
            <a:extLst>
              <a:ext uri="{FF2B5EF4-FFF2-40B4-BE49-F238E27FC236}">
                <a16:creationId xmlns:a16="http://schemas.microsoft.com/office/drawing/2014/main" id="{DDFA500D-FCE2-4459-A446-1DEA694C3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1888" y="5002214"/>
            <a:ext cx="6750050" cy="733425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ja-JP" altLang="en-US" sz="1800" b="1"/>
          </a:p>
        </p:txBody>
      </p:sp>
      <p:sp>
        <p:nvSpPr>
          <p:cNvPr id="22539" name="Text Box 22">
            <a:extLst>
              <a:ext uri="{FF2B5EF4-FFF2-40B4-BE49-F238E27FC236}">
                <a16:creationId xmlns:a16="http://schemas.microsoft.com/office/drawing/2014/main" id="{B787E934-8A26-422A-8C86-0280489C9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588" y="5859463"/>
            <a:ext cx="6737350" cy="6096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ja-JP" altLang="en-US" sz="1800" b="1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9CC868D0-B121-41E1-8A09-08E949390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88913"/>
            <a:ext cx="864393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defTabSz="801688">
              <a:lnSpc>
                <a:spcPts val="2450"/>
              </a:lnSpc>
              <a:spcBef>
                <a:spcPct val="50000"/>
              </a:spcBef>
              <a:defRPr/>
            </a:pPr>
            <a:r>
              <a:rPr lang="ja-JP" altLang="ja-JP" sz="2400" b="1" dirty="0">
                <a:latin typeface="Arial" charset="0"/>
              </a:rPr>
              <a:t>「提案シナリオ」</a:t>
            </a:r>
            <a:endParaRPr lang="ja-JP" alt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ＭＳ ゴシック" pitchFamily="49" charset="-128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21658BCB-7255-4EB9-8F05-E5A453A5B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788988"/>
            <a:ext cx="182245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50000"/>
              </a:spcBef>
              <a:defRPr/>
            </a:pPr>
            <a:r>
              <a:rPr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タイトル</a:t>
            </a:r>
          </a:p>
        </p:txBody>
      </p:sp>
      <p:sp>
        <p:nvSpPr>
          <p:cNvPr id="22542" name="Text Box 9">
            <a:extLst>
              <a:ext uri="{FF2B5EF4-FFF2-40B4-BE49-F238E27FC236}">
                <a16:creationId xmlns:a16="http://schemas.microsoft.com/office/drawing/2014/main" id="{668F795B-7D05-407F-9C24-FCE820E22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4588" y="788988"/>
            <a:ext cx="6678612" cy="609600"/>
          </a:xfrm>
          <a:prstGeom prst="rect">
            <a:avLst/>
          </a:prstGeom>
          <a:noFill/>
          <a:ln w="9525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endParaRPr lang="ja-JP" altLang="en-US" sz="1800" b="1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asami</cp:lastModifiedBy>
  <cp:revision>2</cp:revision>
  <dcterms:created xsi:type="dcterms:W3CDTF">2020-11-15T14:18:43Z</dcterms:created>
  <dcterms:modified xsi:type="dcterms:W3CDTF">2020-11-15T14:28:25Z</dcterms:modified>
</cp:coreProperties>
</file>