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31737-A553-4E54-9EAE-91C12C17F0B2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AFF9B5-E2C1-4525-B35B-77971386AA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654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579538"/>
              </p:ext>
            </p:extLst>
          </p:nvPr>
        </p:nvGraphicFramePr>
        <p:xfrm>
          <a:off x="179512" y="1586456"/>
          <a:ext cx="8640960" cy="1395032"/>
        </p:xfrm>
        <a:graphic>
          <a:graphicData uri="http://schemas.openxmlformats.org/drawingml/2006/table">
            <a:tbl>
              <a:tblPr/>
              <a:tblGrid>
                <a:gridCol w="1584176"/>
                <a:gridCol w="2520280"/>
                <a:gridCol w="2376264"/>
                <a:gridCol w="2160240"/>
              </a:tblGrid>
              <a:tr h="3487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収支の評価</a:t>
                      </a:r>
                    </a:p>
                  </a:txBody>
                  <a:tcPr marL="104035" marR="104035" marT="48782" marB="4878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予定</a:t>
                      </a:r>
                    </a:p>
                  </a:txBody>
                  <a:tcPr marL="104035" marR="104035" marT="48782" marB="487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実績</a:t>
                      </a:r>
                    </a:p>
                  </a:txBody>
                  <a:tcPr marL="104035" marR="104035" marT="48782" marB="487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差異</a:t>
                      </a:r>
                    </a:p>
                  </a:txBody>
                  <a:tcPr marL="104035" marR="104035" marT="48782" marB="487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7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工数（人月）</a:t>
                      </a:r>
                    </a:p>
                  </a:txBody>
                  <a:tcPr marL="104035" marR="104035" marT="48782" marB="4878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104035" marR="104035" marT="48782" marB="487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104035" marR="104035" marT="48782" marB="487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104035" marR="104035" marT="48782" marB="487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7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原価（千円）</a:t>
                      </a:r>
                    </a:p>
                  </a:txBody>
                  <a:tcPr marL="104035" marR="104035" marT="48782" marB="4878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104035" marR="104035" marT="48782" marB="487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104035" marR="104035" marT="48782" marB="487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104035" marR="104035" marT="48782" marB="487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7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利益（千円）</a:t>
                      </a:r>
                    </a:p>
                  </a:txBody>
                  <a:tcPr marL="104035" marR="104035" marT="48782" marB="4878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104035" marR="104035" marT="48782" marB="487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104035" marR="104035" marT="48782" marB="487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104035" marR="104035" marT="48782" marB="487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480209"/>
              </p:ext>
            </p:extLst>
          </p:nvPr>
        </p:nvGraphicFramePr>
        <p:xfrm>
          <a:off x="179513" y="3131093"/>
          <a:ext cx="8640959" cy="3466260"/>
        </p:xfrm>
        <a:graphic>
          <a:graphicData uri="http://schemas.openxmlformats.org/drawingml/2006/table">
            <a:tbl>
              <a:tblPr/>
              <a:tblGrid>
                <a:gridCol w="1584175"/>
                <a:gridCol w="7056784"/>
              </a:tblGrid>
              <a:tr h="495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良かった点</a:t>
                      </a:r>
                    </a:p>
                  </a:txBody>
                  <a:tcPr marL="104035" marR="104035" marT="48785" marB="4878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104035" marR="104035" marT="48785" marB="487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発生した問題</a:t>
                      </a:r>
                    </a:p>
                  </a:txBody>
                  <a:tcPr marL="104035" marR="104035" marT="48785" marB="4878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104035" marR="104035" marT="48785" marB="487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問題への対策</a:t>
                      </a:r>
                    </a:p>
                  </a:txBody>
                  <a:tcPr marL="104035" marR="104035" marT="48785" marB="4878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104035" marR="104035" marT="48785" marB="487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顧客の評価</a:t>
                      </a:r>
                    </a:p>
                  </a:txBody>
                  <a:tcPr marL="104035" marR="104035" marT="48785" marB="4878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104035" marR="104035" marT="48785" marB="487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メンバーの評価</a:t>
                      </a:r>
                    </a:p>
                  </a:txBody>
                  <a:tcPr marL="104035" marR="104035" marT="48785" marB="4878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104035" marR="104035" marT="48785" marB="487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総合評価</a:t>
                      </a:r>
                    </a:p>
                  </a:txBody>
                  <a:tcPr marL="104035" marR="104035" marT="48785" marB="4878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104035" marR="104035" marT="48785" marB="487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今後の課題</a:t>
                      </a:r>
                    </a:p>
                  </a:txBody>
                  <a:tcPr marL="104035" marR="104035" marT="48785" marB="4878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104035" marR="104035" marT="48785" marB="487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873060"/>
              </p:ext>
            </p:extLst>
          </p:nvPr>
        </p:nvGraphicFramePr>
        <p:xfrm>
          <a:off x="179512" y="764704"/>
          <a:ext cx="8640960" cy="674923"/>
        </p:xfrm>
        <a:graphic>
          <a:graphicData uri="http://schemas.openxmlformats.org/drawingml/2006/table">
            <a:tbl>
              <a:tblPr/>
              <a:tblGrid>
                <a:gridCol w="1368152"/>
                <a:gridCol w="3168352"/>
                <a:gridCol w="2232248"/>
                <a:gridCol w="1872208"/>
              </a:tblGrid>
              <a:tr h="276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プロジェクト名</a:t>
                      </a:r>
                    </a:p>
                  </a:txBody>
                  <a:tcPr marL="104035" marR="104035" marT="48782" marB="4878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104035" marR="104035" marT="48782" marB="487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プロジェクトオーナー</a:t>
                      </a:r>
                    </a:p>
                  </a:txBody>
                  <a:tcPr marL="104035" marR="104035" marT="48782" marB="487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104035" marR="104035" marT="48782" marB="487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7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期間</a:t>
                      </a:r>
                    </a:p>
                  </a:txBody>
                  <a:tcPr marL="104035" marR="104035" marT="48782" marB="4878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104035" marR="104035" marT="48782" marB="487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契約金額・予算（千円）</a:t>
                      </a:r>
                    </a:p>
                  </a:txBody>
                  <a:tcPr marL="104035" marR="104035" marT="48782" marB="487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104035" marR="104035" marT="48782" marB="487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1259632" y="188639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プロジェクト完了報告書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13871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52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asami</dc:creator>
  <cp:lastModifiedBy>FJ-USER</cp:lastModifiedBy>
  <cp:revision>4</cp:revision>
  <dcterms:created xsi:type="dcterms:W3CDTF">2020-11-27T09:14:38Z</dcterms:created>
  <dcterms:modified xsi:type="dcterms:W3CDTF">2020-11-27T09:45:03Z</dcterms:modified>
</cp:coreProperties>
</file>