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9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22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86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28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58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46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78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31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51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20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69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4CA5-7B5E-4353-B153-22BC873D24FD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A19E2-19D6-4E31-949B-DB3E35DF4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24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77DC517-6248-4DD9-82C7-87D1BFDF1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830055"/>
              </p:ext>
            </p:extLst>
          </p:nvPr>
        </p:nvGraphicFramePr>
        <p:xfrm>
          <a:off x="464343" y="1117469"/>
          <a:ext cx="5929314" cy="8241953"/>
        </p:xfrm>
        <a:graphic>
          <a:graphicData uri="http://schemas.openxmlformats.org/drawingml/2006/table">
            <a:tbl>
              <a:tblPr/>
              <a:tblGrid>
                <a:gridCol w="2964657">
                  <a:extLst>
                    <a:ext uri="{9D8B030D-6E8A-4147-A177-3AD203B41FA5}">
                      <a16:colId xmlns:a16="http://schemas.microsoft.com/office/drawing/2014/main" val="341928110"/>
                    </a:ext>
                  </a:extLst>
                </a:gridCol>
                <a:gridCol w="2964657">
                  <a:extLst>
                    <a:ext uri="{9D8B030D-6E8A-4147-A177-3AD203B41FA5}">
                      <a16:colId xmlns:a16="http://schemas.microsoft.com/office/drawing/2014/main" val="3002938369"/>
                    </a:ext>
                  </a:extLst>
                </a:gridCol>
              </a:tblGrid>
              <a:tr h="624421">
                <a:tc gridSpan="2">
                  <a:txBody>
                    <a:bodyPr/>
                    <a:lstStyle/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プロジェクト名：　　　　　　　　　　　発行日：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20××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年○○月△△日</a:t>
                      </a:r>
                    </a:p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776" marR="91776" marT="45743" marB="4574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59395"/>
                  </a:ext>
                </a:extLst>
              </a:tr>
              <a:tr h="749586">
                <a:tc>
                  <a:txBody>
                    <a:bodyPr/>
                    <a:lstStyle/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プロジェクト･スポンサー：</a:t>
                      </a:r>
                    </a:p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776" marR="91776" marT="45743" marB="4574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776" marR="91776"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98868"/>
                  </a:ext>
                </a:extLst>
              </a:tr>
              <a:tr h="1695991">
                <a:tc gridSpan="2">
                  <a:txBody>
                    <a:bodyPr/>
                    <a:lstStyle/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プロジェクト・ステークホルダー（上記以外）と役割・責任：</a:t>
                      </a:r>
                    </a:p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　　氏　　名　　　　　　　　　　役割・責任　　　　　　　　　　　　　　　　　　　　　　　　　　　　　　　</a:t>
                      </a: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　　　　　　　　　　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　　　　　　　　　　　　　　</a:t>
                      </a:r>
                    </a:p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776" marR="91776" marT="45743" marB="4574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02233"/>
                  </a:ext>
                </a:extLst>
              </a:tr>
              <a:tr h="1109365">
                <a:tc gridSpan="2">
                  <a:txBody>
                    <a:bodyPr/>
                    <a:lstStyle/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プロジェクトの背景・目標：</a:t>
                      </a:r>
                    </a:p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776" marR="91776" marT="45743" marB="4574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830096"/>
                  </a:ext>
                </a:extLst>
              </a:tr>
              <a:tr h="749586">
                <a:tc gridSpan="2">
                  <a:txBody>
                    <a:bodyPr/>
                    <a:lstStyle/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プロジェクト成果物：</a:t>
                      </a:r>
                    </a:p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776" marR="91776" marT="45743" marB="4574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757815"/>
                  </a:ext>
                </a:extLst>
              </a:tr>
              <a:tr h="749586">
                <a:tc>
                  <a:txBody>
                    <a:bodyPr/>
                    <a:lstStyle/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プロジェクトの完了期限・コスト：</a:t>
                      </a:r>
                    </a:p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776" marR="91776" marT="45743" marB="4574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プロジェクト成功の判断基準 </a:t>
                      </a:r>
                      <a:r>
                        <a:rPr lang="en-US" altLang="ja-JP" sz="120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;</a:t>
                      </a:r>
                      <a:endParaRPr lang="ja-JP" altLang="en-US" sz="12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endParaRPr>
                    </a:p>
                  </a:txBody>
                  <a:tcPr marL="91776" marR="91776" marT="45743" marB="457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519764"/>
                  </a:ext>
                </a:extLst>
              </a:tr>
              <a:tr h="749586">
                <a:tc gridSpan="2">
                  <a:txBody>
                    <a:bodyPr/>
                    <a:lstStyle/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プロジェクトの前提条件：</a:t>
                      </a:r>
                    </a:p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776" marR="91776" marT="45743" marB="4574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418665"/>
                  </a:ext>
                </a:extLst>
              </a:tr>
              <a:tr h="922545">
                <a:tc gridSpan="2">
                  <a:txBody>
                    <a:bodyPr/>
                    <a:lstStyle/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除外項目・他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の留意事項：</a:t>
                      </a:r>
                    </a:p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776" marR="91776" marT="45743" marB="4574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201855"/>
                  </a:ext>
                </a:extLst>
              </a:tr>
              <a:tr h="809549">
                <a:tc gridSpan="2">
                  <a:txBody>
                    <a:bodyPr/>
                    <a:lstStyle/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このプロジェクトを発足させ、計画策定に着手することを承認します。</a:t>
                      </a:r>
                    </a:p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プロジェクト・スポンサー（署名）　　　　　　　　　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プロジェクト･マネジャー（署名）　　　</a:t>
                      </a:r>
                    </a:p>
                    <a:p>
                      <a:pPr marL="0" marR="0" lvl="0" indent="0" algn="just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ja-JP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776" marR="91776" marT="45743" marB="4574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9368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8683F7-D8E9-4941-BD63-ADFEE8D634CD}"/>
              </a:ext>
            </a:extLst>
          </p:cNvPr>
          <p:cNvSpPr txBox="1"/>
          <p:nvPr/>
        </p:nvSpPr>
        <p:spPr>
          <a:xfrm>
            <a:off x="1243361" y="445462"/>
            <a:ext cx="4371278" cy="37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プロジェクト憲章</a:t>
            </a:r>
          </a:p>
        </p:txBody>
      </p:sp>
    </p:spTree>
    <p:extLst>
      <p:ext uri="{BB962C8B-B14F-4D97-AF65-F5344CB8AC3E}">
        <p14:creationId xmlns:p14="http://schemas.microsoft.com/office/powerpoint/2010/main" val="206488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104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HGｺﾞｼｯｸE</vt:lpstr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MAKOTO KURAMOCHI</dc:creator>
  <cp:lastModifiedBy>MAKOTO KURAMOCHI</cp:lastModifiedBy>
  <cp:revision>5</cp:revision>
  <dcterms:created xsi:type="dcterms:W3CDTF">2020-05-29T04:47:34Z</dcterms:created>
  <dcterms:modified xsi:type="dcterms:W3CDTF">2020-05-29T13:27:54Z</dcterms:modified>
</cp:coreProperties>
</file>