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1698" r:id="rId3"/>
    <p:sldId id="1820" r:id="rId4"/>
    <p:sldId id="1838" r:id="rId5"/>
    <p:sldId id="1828" r:id="rId6"/>
    <p:sldId id="515" r:id="rId7"/>
    <p:sldId id="1830" r:id="rId8"/>
    <p:sldId id="1832" r:id="rId9"/>
    <p:sldId id="1823" r:id="rId10"/>
    <p:sldId id="1834" r:id="rId11"/>
  </p:sldIdLst>
  <p:sldSz cx="12192000" cy="6858000"/>
  <p:notesSz cx="6888163" cy="100203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スタイル (淡色)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9012ECD-51FC-41F1-AA8D-1B2483CD663E}" styleName="淡色スタイル 2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616DA210-FB5B-4158-B5E0-FEB733F419BA}" styleName="スタイル (淡色)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9362" autoAdjust="0"/>
  </p:normalViewPr>
  <p:slideViewPr>
    <p:cSldViewPr snapToGrid="0">
      <p:cViewPr varScale="1">
        <p:scale>
          <a:sx n="77" d="100"/>
          <a:sy n="77" d="100"/>
        </p:scale>
        <p:origin x="235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85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275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275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885B16DC-0044-48D4-BEB9-8FC57D791494}" type="datetimeFigureOut">
              <a:rPr kumimoji="1" lang="ja-JP" altLang="en-US" smtClean="0"/>
              <a:t>2022/5/28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39738" y="1252538"/>
            <a:ext cx="6008687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16" tIns="48308" rIns="96616" bIns="48308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8817" y="4822269"/>
            <a:ext cx="5510530" cy="3945493"/>
          </a:xfrm>
          <a:prstGeom prst="rect">
            <a:avLst/>
          </a:prstGeom>
        </p:spPr>
        <p:txBody>
          <a:bodyPr vert="horz" lIns="96616" tIns="48308" rIns="96616" bIns="48308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517547"/>
            <a:ext cx="2984871" cy="502754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901698" y="9517547"/>
            <a:ext cx="2984871" cy="502754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8FC3E9D3-60E5-47D2-BBA2-91E255CB194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0962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8354" name="Rectangle 7">
            <a:extLst>
              <a:ext uri="{FF2B5EF4-FFF2-40B4-BE49-F238E27FC236}">
                <a16:creationId xmlns:a16="http://schemas.microsoft.com/office/drawing/2014/main" id="{0503623C-C56B-495E-80A8-1BE9ADE4808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3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83324" indent="-300247" eaLnBrk="0" hangingPunct="0">
              <a:spcBef>
                <a:spcPct val="30000"/>
              </a:spcBef>
              <a:defRPr kumimoji="1" sz="13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206017" indent="-239862" eaLnBrk="0" hangingPunct="0">
              <a:spcBef>
                <a:spcPct val="30000"/>
              </a:spcBef>
              <a:defRPr kumimoji="1" sz="13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89094" indent="-239862" eaLnBrk="0" hangingPunct="0">
              <a:spcBef>
                <a:spcPct val="30000"/>
              </a:spcBef>
              <a:defRPr kumimoji="1" sz="13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172172" indent="-239862" eaLnBrk="0" hangingPunct="0">
              <a:spcBef>
                <a:spcPct val="30000"/>
              </a:spcBef>
              <a:defRPr kumimoji="1" sz="13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655250" indent="-239862" eaLnBrk="0" fontAlgn="base" hangingPunct="0">
              <a:spcBef>
                <a:spcPct val="30000"/>
              </a:spcBef>
              <a:spcAft>
                <a:spcPct val="0"/>
              </a:spcAft>
              <a:defRPr kumimoji="1" sz="13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3138327" indent="-239862" eaLnBrk="0" fontAlgn="base" hangingPunct="0">
              <a:spcBef>
                <a:spcPct val="30000"/>
              </a:spcBef>
              <a:spcAft>
                <a:spcPct val="0"/>
              </a:spcAft>
              <a:defRPr kumimoji="1" sz="13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621405" indent="-239862" eaLnBrk="0" fontAlgn="base" hangingPunct="0">
              <a:spcBef>
                <a:spcPct val="30000"/>
              </a:spcBef>
              <a:spcAft>
                <a:spcPct val="0"/>
              </a:spcAft>
              <a:defRPr kumimoji="1" sz="13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4104482" indent="-239862" eaLnBrk="0" fontAlgn="base" hangingPunct="0">
              <a:spcBef>
                <a:spcPct val="30000"/>
              </a:spcBef>
              <a:spcAft>
                <a:spcPct val="0"/>
              </a:spcAft>
              <a:defRPr kumimoji="1" sz="13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1B2B3419-629F-46E4-BDD9-151A7C521EFA}" type="slidenum">
              <a:rPr lang="en-US" altLang="ja-JP">
                <a:ea typeface="ＭＳ Ｐゴシック" panose="020B0600070205080204" pitchFamily="50" charset="-128"/>
              </a:rPr>
              <a:pPr eaLnBrk="1" hangingPunct="1">
                <a:spcBef>
                  <a:spcPct val="0"/>
                </a:spcBef>
              </a:pPr>
              <a:t>2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868355" name="Rectangle 2">
            <a:extLst>
              <a:ext uri="{FF2B5EF4-FFF2-40B4-BE49-F238E27FC236}">
                <a16:creationId xmlns:a16="http://schemas.microsoft.com/office/drawing/2014/main" id="{3C633409-E436-4406-AEBE-8CC8E06F1A7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74625" y="823913"/>
            <a:ext cx="7243763" cy="4075112"/>
          </a:xfrm>
          <a:ln/>
        </p:spPr>
      </p:sp>
      <p:sp>
        <p:nvSpPr>
          <p:cNvPr id="868356" name="Rectangle 3">
            <a:extLst>
              <a:ext uri="{FF2B5EF4-FFF2-40B4-BE49-F238E27FC236}">
                <a16:creationId xmlns:a16="http://schemas.microsoft.com/office/drawing/2014/main" id="{5E1877FD-0215-4417-A24E-6928F3E0B95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29584" y="5199771"/>
            <a:ext cx="5035375" cy="486402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ja-JP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3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91710" indent="-303601" eaLnBrk="0" hangingPunct="0">
              <a:spcBef>
                <a:spcPct val="30000"/>
              </a:spcBef>
              <a:defRPr kumimoji="1" sz="13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217758" indent="-243217" eaLnBrk="0" hangingPunct="0">
              <a:spcBef>
                <a:spcPct val="30000"/>
              </a:spcBef>
              <a:defRPr kumimoji="1" sz="13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705868" indent="-243217" eaLnBrk="0" hangingPunct="0">
              <a:spcBef>
                <a:spcPct val="30000"/>
              </a:spcBef>
              <a:defRPr kumimoji="1" sz="13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192300" indent="-243217" eaLnBrk="0" hangingPunct="0">
              <a:spcBef>
                <a:spcPct val="30000"/>
              </a:spcBef>
              <a:defRPr kumimoji="1" sz="13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675378" indent="-243217" eaLnBrk="0" fontAlgn="base" hangingPunct="0">
              <a:spcBef>
                <a:spcPct val="30000"/>
              </a:spcBef>
              <a:spcAft>
                <a:spcPct val="0"/>
              </a:spcAft>
              <a:defRPr kumimoji="1" sz="13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3158455" indent="-243217" eaLnBrk="0" fontAlgn="base" hangingPunct="0">
              <a:spcBef>
                <a:spcPct val="30000"/>
              </a:spcBef>
              <a:spcAft>
                <a:spcPct val="0"/>
              </a:spcAft>
              <a:defRPr kumimoji="1" sz="13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641533" indent="-243217" eaLnBrk="0" fontAlgn="base" hangingPunct="0">
              <a:spcBef>
                <a:spcPct val="30000"/>
              </a:spcBef>
              <a:spcAft>
                <a:spcPct val="0"/>
              </a:spcAft>
              <a:defRPr kumimoji="1" sz="13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4124610" indent="-243217" eaLnBrk="0" fontAlgn="base" hangingPunct="0">
              <a:spcBef>
                <a:spcPct val="30000"/>
              </a:spcBef>
              <a:spcAft>
                <a:spcPct val="0"/>
              </a:spcAft>
              <a:defRPr kumimoji="1" sz="13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C65752A6-6EC9-4F9D-88C1-3380BE5E84FF}" type="slidenum">
              <a:rPr lang="en-US" altLang="ja-JP">
                <a:ea typeface="ＭＳ Ｐゴシック" panose="020B0600070205080204" pitchFamily="50" charset="-128"/>
              </a:rPr>
              <a:pPr eaLnBrk="1" hangingPunct="1">
                <a:spcBef>
                  <a:spcPct val="0"/>
                </a:spcBef>
              </a:pPr>
              <a:t>3</a:t>
            </a:fld>
            <a:endParaRPr lang="en-US" altLang="ja-JP" dirty="0">
              <a:ea typeface="ＭＳ Ｐゴシック" panose="020B0600070205080204" pitchFamily="50" charset="-128"/>
            </a:endParaRPr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8254911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3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91710" indent="-303601" eaLnBrk="0" hangingPunct="0">
              <a:spcBef>
                <a:spcPct val="30000"/>
              </a:spcBef>
              <a:defRPr kumimoji="1" sz="13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217758" indent="-243217" eaLnBrk="0" hangingPunct="0">
              <a:spcBef>
                <a:spcPct val="30000"/>
              </a:spcBef>
              <a:defRPr kumimoji="1" sz="13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705868" indent="-243217" eaLnBrk="0" hangingPunct="0">
              <a:spcBef>
                <a:spcPct val="30000"/>
              </a:spcBef>
              <a:defRPr kumimoji="1" sz="13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192300" indent="-243217" eaLnBrk="0" hangingPunct="0">
              <a:spcBef>
                <a:spcPct val="30000"/>
              </a:spcBef>
              <a:defRPr kumimoji="1" sz="13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675378" indent="-243217" eaLnBrk="0" fontAlgn="base" hangingPunct="0">
              <a:spcBef>
                <a:spcPct val="30000"/>
              </a:spcBef>
              <a:spcAft>
                <a:spcPct val="0"/>
              </a:spcAft>
              <a:defRPr kumimoji="1" sz="13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3158455" indent="-243217" eaLnBrk="0" fontAlgn="base" hangingPunct="0">
              <a:spcBef>
                <a:spcPct val="30000"/>
              </a:spcBef>
              <a:spcAft>
                <a:spcPct val="0"/>
              </a:spcAft>
              <a:defRPr kumimoji="1" sz="13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641533" indent="-243217" eaLnBrk="0" fontAlgn="base" hangingPunct="0">
              <a:spcBef>
                <a:spcPct val="30000"/>
              </a:spcBef>
              <a:spcAft>
                <a:spcPct val="0"/>
              </a:spcAft>
              <a:defRPr kumimoji="1" sz="13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4124610" indent="-243217" eaLnBrk="0" fontAlgn="base" hangingPunct="0">
              <a:spcBef>
                <a:spcPct val="30000"/>
              </a:spcBef>
              <a:spcAft>
                <a:spcPct val="0"/>
              </a:spcAft>
              <a:defRPr kumimoji="1" sz="13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1FC3FD55-75AC-4CEB-8357-EF1AA91F09FD}" type="slidenum">
              <a:rPr lang="en-US" altLang="ja-JP">
                <a:ea typeface="ＭＳ Ｐゴシック" panose="020B0600070205080204" pitchFamily="50" charset="-128"/>
              </a:rPr>
              <a:pPr eaLnBrk="1" hangingPunct="1">
                <a:spcBef>
                  <a:spcPct val="0"/>
                </a:spcBef>
              </a:pPr>
              <a:t>4</a:t>
            </a:fld>
            <a:endParaRPr lang="en-US" altLang="ja-JP" dirty="0">
              <a:ea typeface="ＭＳ Ｐゴシック" panose="020B0600070205080204" pitchFamily="50" charset="-128"/>
            </a:endParaRPr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ja-JP" dirty="0"/>
              <a:t>●</a:t>
            </a:r>
            <a:r>
              <a:rPr lang="ja-JP" altLang="en-US"/>
              <a:t>進め方</a:t>
            </a:r>
          </a:p>
          <a:p>
            <a:pPr eaLnBrk="1" hangingPunct="1"/>
            <a:r>
              <a:rPr lang="ja-JP" altLang="en-US"/>
              <a:t>・講義</a:t>
            </a:r>
          </a:p>
          <a:p>
            <a:pPr eaLnBrk="1" hangingPunct="1"/>
            <a:endParaRPr lang="ja-JP" altLang="en-US"/>
          </a:p>
          <a:p>
            <a:pPr eaLnBrk="1" hangingPunct="1"/>
            <a:r>
              <a:rPr lang="ja-JP" altLang="en-US"/>
              <a:t>●ポイント</a:t>
            </a:r>
          </a:p>
          <a:p>
            <a:pPr eaLnBrk="1" hangingPunct="1"/>
            <a:r>
              <a:rPr lang="ja-JP" altLang="en-US"/>
              <a:t>・「要求事項が明確であること、明確にして進むこと」がプロジェクトの成功確率を高めるには大変重要である</a:t>
            </a:r>
          </a:p>
          <a:p>
            <a:pPr eaLnBrk="1" hangingPunct="1"/>
            <a:r>
              <a:rPr lang="ja-JP" altLang="en-US"/>
              <a:t>・不明確のまま進むと、「時間」と「コスト」を無駄にすることにつながり、「失敗への道」を歩む確率が高まる</a:t>
            </a:r>
          </a:p>
          <a:p>
            <a:pPr eaLnBrk="1" hangingPunct="1"/>
            <a:endParaRPr lang="ja-JP" altLang="en-US"/>
          </a:p>
          <a:p>
            <a:pPr eaLnBrk="1" hangingPunct="1"/>
            <a:r>
              <a:rPr lang="ja-JP" altLang="en-US"/>
              <a:t>（補足）</a:t>
            </a:r>
          </a:p>
          <a:p>
            <a:pPr eaLnBrk="1" hangingPunct="1"/>
            <a:r>
              <a:rPr lang="en-US" altLang="ja-JP" dirty="0"/>
              <a:t>PMBOK</a:t>
            </a:r>
            <a:r>
              <a:rPr lang="ja-JP" altLang="en-US"/>
              <a:t>第４版では、</a:t>
            </a:r>
          </a:p>
          <a:p>
            <a:pPr eaLnBrk="1" hangingPunct="1"/>
            <a:r>
              <a:rPr lang="ja-JP" altLang="en-US"/>
              <a:t>・計画プロセス群において、「要求事項収集」がクローズアップされた</a:t>
            </a:r>
          </a:p>
          <a:p>
            <a:pPr eaLnBrk="1" hangingPunct="1"/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3080735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3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91710" indent="-303601" eaLnBrk="0" hangingPunct="0">
              <a:spcBef>
                <a:spcPct val="30000"/>
              </a:spcBef>
              <a:defRPr kumimoji="1" sz="13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217758" indent="-243217" eaLnBrk="0" hangingPunct="0">
              <a:spcBef>
                <a:spcPct val="30000"/>
              </a:spcBef>
              <a:defRPr kumimoji="1" sz="13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705868" indent="-243217" eaLnBrk="0" hangingPunct="0">
              <a:spcBef>
                <a:spcPct val="30000"/>
              </a:spcBef>
              <a:defRPr kumimoji="1" sz="13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192300" indent="-243217" eaLnBrk="0" hangingPunct="0">
              <a:spcBef>
                <a:spcPct val="30000"/>
              </a:spcBef>
              <a:defRPr kumimoji="1" sz="13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675378" indent="-243217" eaLnBrk="0" fontAlgn="base" hangingPunct="0">
              <a:spcBef>
                <a:spcPct val="30000"/>
              </a:spcBef>
              <a:spcAft>
                <a:spcPct val="0"/>
              </a:spcAft>
              <a:defRPr kumimoji="1" sz="13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3158455" indent="-243217" eaLnBrk="0" fontAlgn="base" hangingPunct="0">
              <a:spcBef>
                <a:spcPct val="30000"/>
              </a:spcBef>
              <a:spcAft>
                <a:spcPct val="0"/>
              </a:spcAft>
              <a:defRPr kumimoji="1" sz="13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641533" indent="-243217" eaLnBrk="0" fontAlgn="base" hangingPunct="0">
              <a:spcBef>
                <a:spcPct val="30000"/>
              </a:spcBef>
              <a:spcAft>
                <a:spcPct val="0"/>
              </a:spcAft>
              <a:defRPr kumimoji="1" sz="13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4124610" indent="-243217" eaLnBrk="0" fontAlgn="base" hangingPunct="0">
              <a:spcBef>
                <a:spcPct val="30000"/>
              </a:spcBef>
              <a:spcAft>
                <a:spcPct val="0"/>
              </a:spcAft>
              <a:defRPr kumimoji="1" sz="13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B2972B0B-2AC8-43C8-8F61-185FD73CE61E}" type="slidenum">
              <a:rPr lang="en-US" altLang="ja-JP">
                <a:ea typeface="ＭＳ Ｐゴシック" panose="020B0600070205080204" pitchFamily="50" charset="-128"/>
              </a:rPr>
              <a:pPr eaLnBrk="1" hangingPunct="1">
                <a:spcBef>
                  <a:spcPct val="0"/>
                </a:spcBef>
              </a:pPr>
              <a:t>5</a:t>
            </a:fld>
            <a:endParaRPr lang="en-US" altLang="ja-JP" dirty="0">
              <a:ea typeface="ＭＳ Ｐゴシック" panose="020B0600070205080204" pitchFamily="50" charset="-128"/>
            </a:endParaRPr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42081287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2898" name="スライド イメージ プレースホルダ 1">
            <a:extLst>
              <a:ext uri="{FF2B5EF4-FFF2-40B4-BE49-F238E27FC236}">
                <a16:creationId xmlns:a16="http://schemas.microsoft.com/office/drawing/2014/main" id="{43CECA7A-5B27-413A-A62D-3396936DDB2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2899" name="ノート プレースホルダ 2">
            <a:extLst>
              <a:ext uri="{FF2B5EF4-FFF2-40B4-BE49-F238E27FC236}">
                <a16:creationId xmlns:a16="http://schemas.microsoft.com/office/drawing/2014/main" id="{17D83D9E-2343-4BF4-AC40-978875CE89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lvl="2" indent="-912813" algn="just"/>
            <a:r>
              <a:rPr lang="en-US" altLang="ja-JP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TCO (Total Cost of Ownership )・・・</a:t>
            </a:r>
            <a:r>
              <a:rPr lang="ja-JP" altLang="en-US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総所有コスト</a:t>
            </a:r>
          </a:p>
          <a:p>
            <a:endParaRPr lang="ja-JP" altLang="en-US"/>
          </a:p>
        </p:txBody>
      </p:sp>
      <p:sp>
        <p:nvSpPr>
          <p:cNvPr id="592900" name="スライド番号プレースホルダ 4">
            <a:extLst>
              <a:ext uri="{FF2B5EF4-FFF2-40B4-BE49-F238E27FC236}">
                <a16:creationId xmlns:a16="http://schemas.microsoft.com/office/drawing/2014/main" id="{C51F317D-788F-44F4-A793-28D758D1826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59B8D7FE-6235-4C59-971C-11D2E3A01730}" type="slidenum">
              <a:rPr lang="en-US" altLang="ja-JP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6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3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91710" indent="-303601" eaLnBrk="0" hangingPunct="0">
              <a:spcBef>
                <a:spcPct val="30000"/>
              </a:spcBef>
              <a:defRPr kumimoji="1" sz="13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217758" indent="-243217" eaLnBrk="0" hangingPunct="0">
              <a:spcBef>
                <a:spcPct val="30000"/>
              </a:spcBef>
              <a:defRPr kumimoji="1" sz="13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705868" indent="-243217" eaLnBrk="0" hangingPunct="0">
              <a:spcBef>
                <a:spcPct val="30000"/>
              </a:spcBef>
              <a:defRPr kumimoji="1" sz="13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192300" indent="-243217" eaLnBrk="0" hangingPunct="0">
              <a:spcBef>
                <a:spcPct val="30000"/>
              </a:spcBef>
              <a:defRPr kumimoji="1" sz="13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675378" indent="-243217" eaLnBrk="0" fontAlgn="base" hangingPunct="0">
              <a:spcBef>
                <a:spcPct val="30000"/>
              </a:spcBef>
              <a:spcAft>
                <a:spcPct val="0"/>
              </a:spcAft>
              <a:defRPr kumimoji="1" sz="13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3158455" indent="-243217" eaLnBrk="0" fontAlgn="base" hangingPunct="0">
              <a:spcBef>
                <a:spcPct val="30000"/>
              </a:spcBef>
              <a:spcAft>
                <a:spcPct val="0"/>
              </a:spcAft>
              <a:defRPr kumimoji="1" sz="13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641533" indent="-243217" eaLnBrk="0" fontAlgn="base" hangingPunct="0">
              <a:spcBef>
                <a:spcPct val="30000"/>
              </a:spcBef>
              <a:spcAft>
                <a:spcPct val="0"/>
              </a:spcAft>
              <a:defRPr kumimoji="1" sz="13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4124610" indent="-243217" eaLnBrk="0" fontAlgn="base" hangingPunct="0">
              <a:spcBef>
                <a:spcPct val="30000"/>
              </a:spcBef>
              <a:spcAft>
                <a:spcPct val="0"/>
              </a:spcAft>
              <a:defRPr kumimoji="1" sz="13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33784073-0120-45EC-B4CD-A14260348F45}" type="slidenum">
              <a:rPr lang="en-US" altLang="ja-JP">
                <a:ea typeface="ＭＳ Ｐゴシック" panose="020B0600070205080204" pitchFamily="50" charset="-128"/>
              </a:rPr>
              <a:pPr eaLnBrk="1" hangingPunct="1">
                <a:spcBef>
                  <a:spcPct val="0"/>
                </a:spcBef>
              </a:pPr>
              <a:t>7</a:t>
            </a:fld>
            <a:endParaRPr lang="en-US" altLang="ja-JP" dirty="0">
              <a:ea typeface="ＭＳ Ｐゴシック" panose="020B0600070205080204" pitchFamily="50" charset="-128"/>
            </a:endParaRPr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ja-JP" dirty="0"/>
              <a:t>●</a:t>
            </a:r>
            <a:r>
              <a:rPr lang="ja-JP" altLang="en-US"/>
              <a:t>進め方</a:t>
            </a:r>
          </a:p>
          <a:p>
            <a:pPr eaLnBrk="1" hangingPunct="1"/>
            <a:r>
              <a:rPr lang="ja-JP" altLang="en-US"/>
              <a:t>・講義</a:t>
            </a:r>
          </a:p>
          <a:p>
            <a:pPr eaLnBrk="1" hangingPunct="1"/>
            <a:endParaRPr lang="ja-JP" altLang="en-US"/>
          </a:p>
          <a:p>
            <a:pPr eaLnBrk="1" hangingPunct="1"/>
            <a:r>
              <a:rPr lang="ja-JP" altLang="en-US"/>
              <a:t>●ポイント</a:t>
            </a:r>
          </a:p>
          <a:p>
            <a:pPr eaLnBrk="1" hangingPunct="1"/>
            <a:r>
              <a:rPr lang="ja-JP" altLang="en-US"/>
              <a:t>・スライドのとおり</a:t>
            </a:r>
          </a:p>
          <a:p>
            <a:pPr eaLnBrk="1" hangingPunct="1"/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9299145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3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91710" indent="-303601" eaLnBrk="0" hangingPunct="0">
              <a:spcBef>
                <a:spcPct val="30000"/>
              </a:spcBef>
              <a:defRPr kumimoji="1" sz="13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217758" indent="-243217" eaLnBrk="0" hangingPunct="0">
              <a:spcBef>
                <a:spcPct val="30000"/>
              </a:spcBef>
              <a:defRPr kumimoji="1" sz="13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705868" indent="-243217" eaLnBrk="0" hangingPunct="0">
              <a:spcBef>
                <a:spcPct val="30000"/>
              </a:spcBef>
              <a:defRPr kumimoji="1" sz="13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192300" indent="-243217" eaLnBrk="0" hangingPunct="0">
              <a:spcBef>
                <a:spcPct val="30000"/>
              </a:spcBef>
              <a:defRPr kumimoji="1" sz="13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675378" indent="-243217" eaLnBrk="0" fontAlgn="base" hangingPunct="0">
              <a:spcBef>
                <a:spcPct val="30000"/>
              </a:spcBef>
              <a:spcAft>
                <a:spcPct val="0"/>
              </a:spcAft>
              <a:defRPr kumimoji="1" sz="13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3158455" indent="-243217" eaLnBrk="0" fontAlgn="base" hangingPunct="0">
              <a:spcBef>
                <a:spcPct val="30000"/>
              </a:spcBef>
              <a:spcAft>
                <a:spcPct val="0"/>
              </a:spcAft>
              <a:defRPr kumimoji="1" sz="13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641533" indent="-243217" eaLnBrk="0" fontAlgn="base" hangingPunct="0">
              <a:spcBef>
                <a:spcPct val="30000"/>
              </a:spcBef>
              <a:spcAft>
                <a:spcPct val="0"/>
              </a:spcAft>
              <a:defRPr kumimoji="1" sz="13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4124610" indent="-243217" eaLnBrk="0" fontAlgn="base" hangingPunct="0">
              <a:spcBef>
                <a:spcPct val="30000"/>
              </a:spcBef>
              <a:spcAft>
                <a:spcPct val="0"/>
              </a:spcAft>
              <a:defRPr kumimoji="1" sz="13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C60C4053-94E0-4F9D-ADC7-5688D057163B}" type="slidenum">
              <a:rPr lang="en-US" altLang="ja-JP">
                <a:ea typeface="ＭＳ Ｐゴシック" panose="020B0600070205080204" pitchFamily="50" charset="-128"/>
              </a:rPr>
              <a:pPr eaLnBrk="1" hangingPunct="1">
                <a:spcBef>
                  <a:spcPct val="0"/>
                </a:spcBef>
              </a:pPr>
              <a:t>8</a:t>
            </a:fld>
            <a:endParaRPr lang="en-US" altLang="ja-JP" dirty="0">
              <a:ea typeface="ＭＳ Ｐゴシック" panose="020B0600070205080204" pitchFamily="50" charset="-128"/>
            </a:endParaRPr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146681554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3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90034" indent="-301923" eaLnBrk="0" hangingPunct="0">
              <a:spcBef>
                <a:spcPct val="30000"/>
              </a:spcBef>
              <a:defRPr kumimoji="1" sz="13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216081" indent="-241539" eaLnBrk="0" hangingPunct="0">
              <a:spcBef>
                <a:spcPct val="30000"/>
              </a:spcBef>
              <a:defRPr kumimoji="1" sz="13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704190" indent="-241539" eaLnBrk="0" hangingPunct="0">
              <a:spcBef>
                <a:spcPct val="30000"/>
              </a:spcBef>
              <a:defRPr kumimoji="1" sz="13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190622" indent="-241539" eaLnBrk="0" hangingPunct="0">
              <a:spcBef>
                <a:spcPct val="30000"/>
              </a:spcBef>
              <a:defRPr kumimoji="1" sz="13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673700" indent="-241539" eaLnBrk="0" fontAlgn="base" hangingPunct="0">
              <a:spcBef>
                <a:spcPct val="30000"/>
              </a:spcBef>
              <a:spcAft>
                <a:spcPct val="0"/>
              </a:spcAft>
              <a:defRPr kumimoji="1" sz="13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3156777" indent="-241539" eaLnBrk="0" fontAlgn="base" hangingPunct="0">
              <a:spcBef>
                <a:spcPct val="30000"/>
              </a:spcBef>
              <a:spcAft>
                <a:spcPct val="0"/>
              </a:spcAft>
              <a:defRPr kumimoji="1" sz="13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639855" indent="-241539" eaLnBrk="0" fontAlgn="base" hangingPunct="0">
              <a:spcBef>
                <a:spcPct val="30000"/>
              </a:spcBef>
              <a:spcAft>
                <a:spcPct val="0"/>
              </a:spcAft>
              <a:defRPr kumimoji="1" sz="13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4122932" indent="-241539" eaLnBrk="0" fontAlgn="base" hangingPunct="0">
              <a:spcBef>
                <a:spcPct val="30000"/>
              </a:spcBef>
              <a:spcAft>
                <a:spcPct val="0"/>
              </a:spcAft>
              <a:defRPr kumimoji="1" sz="13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BD8D73F8-3414-44A5-B321-9B6CCFA2177E}" type="slidenum">
              <a:rPr lang="en-US" altLang="ja-JP">
                <a:ea typeface="ＭＳ Ｐゴシック" panose="020B0600070205080204" pitchFamily="50" charset="-128"/>
              </a:rPr>
              <a:pPr eaLnBrk="1" hangingPunct="1">
                <a:spcBef>
                  <a:spcPct val="0"/>
                </a:spcBef>
              </a:pPr>
              <a:t>9</a:t>
            </a:fld>
            <a:endParaRPr lang="en-US" altLang="ja-JP" dirty="0">
              <a:ea typeface="ＭＳ Ｐゴシック" panose="020B0600070205080204" pitchFamily="50" charset="-128"/>
            </a:endParaRP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30546647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kumimoji="1" sz="13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1pPr>
            <a:lvl2pPr marL="791710" indent="-303601" eaLnBrk="0" hangingPunct="0">
              <a:spcBef>
                <a:spcPct val="30000"/>
              </a:spcBef>
              <a:defRPr kumimoji="1" sz="13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2pPr>
            <a:lvl3pPr marL="1217758" indent="-243217" eaLnBrk="0" hangingPunct="0">
              <a:spcBef>
                <a:spcPct val="30000"/>
              </a:spcBef>
              <a:defRPr kumimoji="1" sz="13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3pPr>
            <a:lvl4pPr marL="1705868" indent="-243217" eaLnBrk="0" hangingPunct="0">
              <a:spcBef>
                <a:spcPct val="30000"/>
              </a:spcBef>
              <a:defRPr kumimoji="1" sz="13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4pPr>
            <a:lvl5pPr marL="2192300" indent="-243217" eaLnBrk="0" hangingPunct="0">
              <a:spcBef>
                <a:spcPct val="30000"/>
              </a:spcBef>
              <a:defRPr kumimoji="1" sz="13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5pPr>
            <a:lvl6pPr marL="2675378" indent="-243217" eaLnBrk="0" fontAlgn="base" hangingPunct="0">
              <a:spcBef>
                <a:spcPct val="30000"/>
              </a:spcBef>
              <a:spcAft>
                <a:spcPct val="0"/>
              </a:spcAft>
              <a:defRPr kumimoji="1" sz="13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6pPr>
            <a:lvl7pPr marL="3158455" indent="-243217" eaLnBrk="0" fontAlgn="base" hangingPunct="0">
              <a:spcBef>
                <a:spcPct val="30000"/>
              </a:spcBef>
              <a:spcAft>
                <a:spcPct val="0"/>
              </a:spcAft>
              <a:defRPr kumimoji="1" sz="13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7pPr>
            <a:lvl8pPr marL="3641533" indent="-243217" eaLnBrk="0" fontAlgn="base" hangingPunct="0">
              <a:spcBef>
                <a:spcPct val="30000"/>
              </a:spcBef>
              <a:spcAft>
                <a:spcPct val="0"/>
              </a:spcAft>
              <a:defRPr kumimoji="1" sz="13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8pPr>
            <a:lvl9pPr marL="4124610" indent="-243217" eaLnBrk="0" fontAlgn="base" hangingPunct="0">
              <a:spcBef>
                <a:spcPct val="30000"/>
              </a:spcBef>
              <a:spcAft>
                <a:spcPct val="0"/>
              </a:spcAft>
              <a:defRPr kumimoji="1" sz="1300">
                <a:solidFill>
                  <a:schemeClr val="tx1"/>
                </a:solidFill>
                <a:latin typeface="Times New Roman" panose="02020603050405020304" pitchFamily="18" charset="0"/>
                <a:ea typeface="ＭＳ Ｐ明朝" panose="02020600040205080304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53ACB69D-CDB6-4BF0-B03D-B96959260E26}" type="slidenum">
              <a:rPr lang="en-US" altLang="ja-JP">
                <a:ea typeface="ＭＳ Ｐゴシック" panose="020B0600070205080204" pitchFamily="50" charset="-128"/>
              </a:rPr>
              <a:pPr eaLnBrk="1" hangingPunct="1">
                <a:spcBef>
                  <a:spcPct val="0"/>
                </a:spcBef>
              </a:pPr>
              <a:t>10</a:t>
            </a:fld>
            <a:endParaRPr lang="en-US" altLang="ja-JP" dirty="0">
              <a:ea typeface="ＭＳ Ｐゴシック" panose="020B0600070205080204" pitchFamily="50" charset="-128"/>
            </a:endParaRPr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ja-JP" dirty="0"/>
              <a:t>●</a:t>
            </a:r>
            <a:r>
              <a:rPr lang="ja-JP" altLang="en-US"/>
              <a:t>進め方</a:t>
            </a:r>
          </a:p>
          <a:p>
            <a:pPr eaLnBrk="1" hangingPunct="1"/>
            <a:endParaRPr lang="ja-JP" altLang="en-US"/>
          </a:p>
          <a:p>
            <a:pPr eaLnBrk="1" hangingPunct="1"/>
            <a:endParaRPr lang="ja-JP" altLang="en-US"/>
          </a:p>
          <a:p>
            <a:pPr eaLnBrk="1" hangingPunct="1"/>
            <a:r>
              <a:rPr lang="ja-JP" altLang="en-US"/>
              <a:t>●ポイント</a:t>
            </a:r>
          </a:p>
          <a:p>
            <a:pPr eaLnBrk="1" hangingPunct="1"/>
            <a:r>
              <a:rPr lang="ja-JP" altLang="en-US"/>
              <a:t>・商談の場合のリスク発生源としては、種々考えられる</a:t>
            </a:r>
          </a:p>
          <a:p>
            <a:pPr eaLnBrk="1" hangingPunct="1"/>
            <a:r>
              <a:rPr lang="ja-JP" altLang="en-US"/>
              <a:t>・この</a:t>
            </a:r>
            <a:r>
              <a:rPr lang="en-US" altLang="ja-JP" dirty="0"/>
              <a:t>Work</a:t>
            </a:r>
            <a:r>
              <a:rPr lang="ja-JP" altLang="en-US"/>
              <a:t>では、震源地として「顧客」、「自社」、「ベンダ」、「競合」、「その他」から検討してもらう</a:t>
            </a:r>
          </a:p>
        </p:txBody>
      </p:sp>
    </p:spTree>
    <p:extLst>
      <p:ext uri="{BB962C8B-B14F-4D97-AF65-F5344CB8AC3E}">
        <p14:creationId xmlns:p14="http://schemas.microsoft.com/office/powerpoint/2010/main" val="20908201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696A55D-9A89-4073-AA8C-E6EF1E3F61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09A550F2-A6DE-4479-AD3A-BED2E90873E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3B3FE31-8A77-4D9C-85A1-82ABF850DC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645DF-35F3-418D-A296-BD0FA72E0D73}" type="datetimeFigureOut">
              <a:rPr kumimoji="1" lang="ja-JP" altLang="en-US" smtClean="0"/>
              <a:t>2022/5/28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58456E4-69FC-4D95-840D-A6A39AD844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A11B976-309C-4DC6-9E9E-07F832B987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5FB97-B2A9-45B8-9F88-5E796A69C7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92036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EE8A211-E1AD-4F4E-B7D6-5BF56DFC58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361DF679-5360-439B-8B8C-BB5B89A314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DDE6128-BF01-4146-8753-430098890E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645DF-35F3-418D-A296-BD0FA72E0D73}" type="datetimeFigureOut">
              <a:rPr kumimoji="1" lang="ja-JP" altLang="en-US" smtClean="0"/>
              <a:t>2022/5/28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D92B694-A023-48B6-8C8D-8670C274CA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26F8D78-8663-4F2D-A694-15D8F6CB83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5FB97-B2A9-45B8-9F88-5E796A69C7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57962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7F3FBA88-79F7-4E78-9650-F99969770A5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2636F27D-5E34-4DAE-A140-49E8C2324F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490D9B8-2061-45CC-85B2-8CE94176F0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645DF-35F3-418D-A296-BD0FA72E0D73}" type="datetimeFigureOut">
              <a:rPr kumimoji="1" lang="ja-JP" altLang="en-US" smtClean="0"/>
              <a:t>2022/5/28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8785A85-0BF8-465A-970A-83ABD0353A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20300A9-1347-4EA2-AF52-6AEB6736B8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5FB97-B2A9-45B8-9F88-5E796A69C7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37864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タイトルと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表プレースホルダー 2"/>
          <p:cNvSpPr>
            <a:spLocks noGrp="1"/>
          </p:cNvSpPr>
          <p:nvPr>
            <p:ph type="tbl" idx="1"/>
          </p:nvPr>
        </p:nvSpPr>
        <p:spPr>
          <a:xfrm>
            <a:off x="914400" y="1981200"/>
            <a:ext cx="10363200" cy="4114800"/>
          </a:xfrm>
        </p:spPr>
        <p:txBody>
          <a:bodyPr/>
          <a:lstStyle/>
          <a:p>
            <a:pPr lvl="0"/>
            <a:endParaRPr lang="ja-JP" alt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14400" y="6248400"/>
            <a:ext cx="2540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1AC9BD-6FED-4164-AE76-F07611B816BE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5000177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488831" y="90488"/>
            <a:ext cx="7561385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MS P</a:t>
            </a:r>
            <a:r>
              <a:rPr lang="ja-JP" altLang="en-US"/>
              <a:t>ゴシック ～</a:t>
            </a:r>
            <a:r>
              <a:rPr lang="en-US" altLang="ja-JP"/>
              <a:t>32pt Bold</a:t>
            </a:r>
          </a:p>
        </p:txBody>
      </p:sp>
      <p:sp>
        <p:nvSpPr>
          <p:cNvPr id="4" name="Slide Number Placeholder 19"/>
          <p:cNvSpPr>
            <a:spLocks noGrp="1"/>
          </p:cNvSpPr>
          <p:nvPr>
            <p:ph type="sldNum" sz="quarter" idx="4"/>
          </p:nvPr>
        </p:nvSpPr>
        <p:spPr bwMode="auto">
          <a:xfrm>
            <a:off x="9552354" y="6448426"/>
            <a:ext cx="262401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0" rIns="91440" bIns="0" numCol="1" anchor="b" anchorCtr="0" compatLnSpc="1">
            <a:prstTxWarp prst="textNoShape">
              <a:avLst/>
            </a:prstTxWarp>
          </a:bodyPr>
          <a:lstStyle>
            <a:lvl1pPr algn="r">
              <a:defRPr kumimoji="0" sz="1600" b="1">
                <a:solidFill>
                  <a:srgbClr val="717171"/>
                </a:solidFill>
                <a:latin typeface="Arial" pitchFamily="34" charset="0"/>
                <a:ea typeface="+mn-ea"/>
              </a:defRPr>
            </a:lvl1pPr>
          </a:lstStyle>
          <a:p>
            <a:pPr>
              <a:defRPr/>
            </a:pPr>
            <a:fld id="{E9A9FCFF-3743-49FC-9EA4-080A5C48253C}" type="slidenum">
              <a:rPr lang="en-GB" altLang="ja-JP" smtClean="0"/>
              <a:pPr>
                <a:defRPr/>
              </a:pPr>
              <a:t>‹#›</a:t>
            </a:fld>
            <a:endParaRPr lang="en-GB" altLang="ja-JP" dirty="0"/>
          </a:p>
        </p:txBody>
      </p:sp>
    </p:spTree>
    <p:extLst>
      <p:ext uri="{BB962C8B-B14F-4D97-AF65-F5344CB8AC3E}">
        <p14:creationId xmlns:p14="http://schemas.microsoft.com/office/powerpoint/2010/main" val="38115346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2128E19-31FE-4FDD-BC83-B81DEF50E9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2602FA9-61B6-414F-8656-8F9D614AE8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5ADC2A8-34D8-46B9-84E5-0F84BD8F69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645DF-35F3-418D-A296-BD0FA72E0D73}" type="datetimeFigureOut">
              <a:rPr kumimoji="1" lang="ja-JP" altLang="en-US" smtClean="0"/>
              <a:t>2022/5/28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FAC98D2-8CC2-41B3-BB9B-7EC2F2B571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0E903EA-E917-4AA0-9EE8-7CF96485C5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5FB97-B2A9-45B8-9F88-5E796A69C7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05650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2C13B6C-A103-4D25-9172-DBE4BAC607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5E22A6D-1EA5-4BF0-A638-6C046DB1FA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94EF5F8-F5C3-4F87-BA48-1F45989054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645DF-35F3-418D-A296-BD0FA72E0D73}" type="datetimeFigureOut">
              <a:rPr kumimoji="1" lang="ja-JP" altLang="en-US" smtClean="0"/>
              <a:t>2022/5/28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8537248-B657-4E8F-BDF9-D26A2D3C5F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69E77FC-8A55-4B85-BBE9-BCBC70987B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5FB97-B2A9-45B8-9F88-5E796A69C7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19151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40933B2-83E7-4558-BC86-F2E7C59FC4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6B73D34-E6E0-4CDC-AA31-3D1F13AD45D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88F0FAAA-8630-4C0E-81CC-60C97DC311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A26E6F39-A765-4886-B638-5653DC9514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645DF-35F3-418D-A296-BD0FA72E0D73}" type="datetimeFigureOut">
              <a:rPr kumimoji="1" lang="ja-JP" altLang="en-US" smtClean="0"/>
              <a:t>2022/5/28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63CBB7A-DA28-4ACD-9641-93E10D0B34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96AB7A6-932F-4274-BCDA-B4EF0AE88F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5FB97-B2A9-45B8-9F88-5E796A69C7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52316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3FFBE07-AC0C-4B1E-8DE8-031C91D9C7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D4B7271-E131-4DA2-8D83-B39AB0F475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89C525BF-8829-4D34-BB7F-B90A9B7314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CE331C13-2A4B-4365-9F45-AC5FCD0A53B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C9C73C63-E7A9-45E8-AC91-28A19CDF2B7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2C7C8F0C-1340-46E2-9CF2-64745703D1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645DF-35F3-418D-A296-BD0FA72E0D73}" type="datetimeFigureOut">
              <a:rPr kumimoji="1" lang="ja-JP" altLang="en-US" smtClean="0"/>
              <a:t>2022/5/28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8A6D8F5A-90C2-4FD6-92F6-877CB1DDC4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3C1427D0-D669-4C2F-ADC8-FEC94EB857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5FB97-B2A9-45B8-9F88-5E796A69C7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99491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346E8C3-0AF0-4F33-A65C-1FD336AF99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7F1026F6-049B-4523-A38C-3F29433734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645DF-35F3-418D-A296-BD0FA72E0D73}" type="datetimeFigureOut">
              <a:rPr kumimoji="1" lang="ja-JP" altLang="en-US" smtClean="0"/>
              <a:t>2022/5/28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D0BAF249-8AEF-49E4-B181-0EB13EBE6A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703C0F34-7CB1-4572-80A5-72AB2DAF56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5FB97-B2A9-45B8-9F88-5E796A69C7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29507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E78EDFB9-3657-4B57-A6CF-48CDE46F49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645DF-35F3-418D-A296-BD0FA72E0D73}" type="datetimeFigureOut">
              <a:rPr kumimoji="1" lang="ja-JP" altLang="en-US" smtClean="0"/>
              <a:t>2022/5/28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65AB050D-C97A-44BD-A3AE-DBEBB88524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FD0E3F22-1DEA-4551-9145-399BE6A260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5FB97-B2A9-45B8-9F88-5E796A69C7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29643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69F3DF3-9DEC-4B76-ACF5-110648DCC3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653153B-4983-413E-ADEF-F2250AB68E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3EC401A3-C72A-4A05-8328-7E1226BA81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AA4DE5DE-4C01-4858-8455-72443C8853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645DF-35F3-418D-A296-BD0FA72E0D73}" type="datetimeFigureOut">
              <a:rPr kumimoji="1" lang="ja-JP" altLang="en-US" smtClean="0"/>
              <a:t>2022/5/28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9A2B9FD-9528-4F1A-82AA-536B51A140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E078753-E4CE-48DB-A35D-54A75936F7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5FB97-B2A9-45B8-9F88-5E796A69C7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4071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D05E7D3-AB6B-47C3-B2C2-AE04E43669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D8C2D05D-8071-4B8B-8DC4-9E0CCA3A41C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09093272-5363-469C-887A-7A3086CDC5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3C629BC-DDE3-4175-8248-F8DF12B575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645DF-35F3-418D-A296-BD0FA72E0D73}" type="datetimeFigureOut">
              <a:rPr kumimoji="1" lang="ja-JP" altLang="en-US" smtClean="0"/>
              <a:t>2022/5/28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FA95C52-EF94-41AF-8BD4-C16491DE35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317CDF3-3774-4B6E-9AB6-9DF654B8FD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D5FB97-B2A9-45B8-9F88-5E796A69C7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97597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57D49855-A4E5-40CF-A1F8-C303A99138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9782A99-33AC-40C2-BAFF-65D99B4792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DD50A82-0DD6-4F63-BF82-8ADBEF32D12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6645DF-35F3-418D-A296-BD0FA72E0D73}" type="datetimeFigureOut">
              <a:rPr kumimoji="1" lang="ja-JP" altLang="en-US" smtClean="0"/>
              <a:t>2022/5/28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C33594E-764C-4467-8E1B-0A84251EB06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79C816F-5BF5-43C0-BBAC-FE7004A25B7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D5FB97-B2A9-45B8-9F88-5E796A69C79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36614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  <p:sldLayoutId id="2147483662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FD6254A-0FAD-4FE8-8151-730756C84B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5861" y="1122363"/>
            <a:ext cx="9992139" cy="2306637"/>
          </a:xfrm>
        </p:spPr>
        <p:txBody>
          <a:bodyPr>
            <a:normAutofit/>
          </a:bodyPr>
          <a:lstStyle/>
          <a:p>
            <a:r>
              <a:rPr kumimoji="1" lang="ja-JP" altLang="en-US" sz="4800" b="1" dirty="0">
                <a:latin typeface="+mn-ea"/>
                <a:ea typeface="+mn-ea"/>
              </a:rPr>
              <a:t>プロジェクターマネジメント計画書</a:t>
            </a:r>
          </a:p>
        </p:txBody>
      </p:sp>
    </p:spTree>
    <p:extLst>
      <p:ext uri="{BB962C8B-B14F-4D97-AF65-F5344CB8AC3E}">
        <p14:creationId xmlns:p14="http://schemas.microsoft.com/office/powerpoint/2010/main" val="33151964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2"/>
          <p:cNvSpPr>
            <a:spLocks noGrp="1" noChangeArrowheads="1"/>
          </p:cNvSpPr>
          <p:nvPr>
            <p:ph type="title"/>
          </p:nvPr>
        </p:nvSpPr>
        <p:spPr>
          <a:xfrm>
            <a:off x="856110" y="192932"/>
            <a:ext cx="7056784" cy="381000"/>
          </a:xfrm>
        </p:spPr>
        <p:txBody>
          <a:bodyPr>
            <a:noAutofit/>
          </a:bodyPr>
          <a:lstStyle/>
          <a:p>
            <a:pPr algn="l" eaLnBrk="1" hangingPunct="1"/>
            <a:r>
              <a:rPr lang="ja-JP" altLang="en-US" sz="24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リスク登録簿</a:t>
            </a:r>
          </a:p>
        </p:txBody>
      </p:sp>
      <p:graphicFrame>
        <p:nvGraphicFramePr>
          <p:cNvPr id="753757" name="Group 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7829092"/>
              </p:ext>
            </p:extLst>
          </p:nvPr>
        </p:nvGraphicFramePr>
        <p:xfrm>
          <a:off x="583660" y="719847"/>
          <a:ext cx="11138169" cy="5564221"/>
        </p:xfrm>
        <a:graphic>
          <a:graphicData uri="http://schemas.openxmlformats.org/drawingml/2006/table">
            <a:tbl>
              <a:tblPr/>
              <a:tblGrid>
                <a:gridCol w="15997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1971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09834">
                  <a:extLst>
                    <a:ext uri="{9D8B030D-6E8A-4147-A177-3AD203B41FA5}">
                      <a16:colId xmlns:a16="http://schemas.microsoft.com/office/drawing/2014/main" val="666512771"/>
                    </a:ext>
                  </a:extLst>
                </a:gridCol>
                <a:gridCol w="263956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50396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65345">
                  <a:extLst>
                    <a:ext uri="{9D8B030D-6E8A-4147-A177-3AD203B41FA5}">
                      <a16:colId xmlns:a16="http://schemas.microsoft.com/office/drawing/2014/main" val="3203079853"/>
                    </a:ext>
                  </a:extLst>
                </a:gridCol>
              </a:tblGrid>
              <a:tr h="86885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リスク事象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リスクの原因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リスク・</a:t>
                      </a:r>
                      <a:endParaRPr kumimoji="1" lang="en-US" altLang="ja-JP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リーダー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予防策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発生時対策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トリガー・</a:t>
                      </a:r>
                      <a:endParaRPr kumimoji="1" lang="en-US" altLang="ja-JP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ポイント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1451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8900" marR="0" lvl="0" indent="-88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l"/>
                        <a:tabLst/>
                      </a:pPr>
                      <a:endParaRPr kumimoji="1" lang="ja-JP" altLang="ja-JP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8900" marR="0" lvl="0" indent="-88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l"/>
                        <a:tabLst/>
                      </a:pPr>
                      <a:endParaRPr kumimoji="1" lang="ja-JP" altLang="ja-JP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1924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8900" marR="0" lvl="0" indent="-88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l"/>
                        <a:tabLst/>
                      </a:pPr>
                      <a:endParaRPr kumimoji="1" lang="ja-JP" altLang="ja-JP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8900" marR="0" lvl="0" indent="-88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l"/>
                        <a:tabLst/>
                      </a:pPr>
                      <a:endParaRPr kumimoji="1" lang="ja-JP" altLang="ja-JP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100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84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192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8900" marR="0" lvl="0" indent="-88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l"/>
                        <a:tabLst/>
                      </a:pPr>
                      <a:endParaRPr kumimoji="1" lang="ja-JP" altLang="ja-JP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8900" marR="0" lvl="0" indent="-88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l"/>
                        <a:tabLst/>
                      </a:pPr>
                      <a:endParaRPr kumimoji="1" lang="ja-JP" altLang="ja-JP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8900" marR="0" lvl="0" indent="-88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l"/>
                        <a:tabLst/>
                      </a:pPr>
                      <a:endParaRPr kumimoji="1" lang="ja-JP" altLang="ja-JP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8900" marR="0" lvl="0" indent="-88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l"/>
                        <a:tabLst/>
                      </a:pPr>
                      <a:endParaRPr kumimoji="1" lang="ja-JP" altLang="ja-JP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7595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8900" marR="0" lvl="0" indent="-88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l"/>
                        <a:tabLst/>
                      </a:pPr>
                      <a:endParaRPr kumimoji="1" lang="ja-JP" altLang="ja-JP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8900" marR="0" lvl="0" indent="-88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l"/>
                        <a:tabLst/>
                      </a:pPr>
                      <a:endParaRPr kumimoji="1" lang="ja-JP" altLang="ja-JP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1431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l"/>
                        <a:tabLst/>
                      </a:pPr>
                      <a:endParaRPr kumimoji="1" lang="ja-JP" altLang="ja-JP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l"/>
                        <a:tabLst/>
                      </a:pPr>
                      <a:endParaRPr kumimoji="1" lang="ja-JP" altLang="ja-JP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8900" marR="0" lvl="0" indent="-88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l"/>
                        <a:tabLst/>
                      </a:pPr>
                      <a:endParaRPr kumimoji="1" lang="ja-JP" altLang="ja-JP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8900" marR="0" lvl="0" indent="-88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l"/>
                        <a:tabLst/>
                      </a:pPr>
                      <a:endParaRPr kumimoji="1" lang="ja-JP" altLang="ja-JP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606425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Group 49">
            <a:extLst>
              <a:ext uri="{FF2B5EF4-FFF2-40B4-BE49-F238E27FC236}">
                <a16:creationId xmlns:a16="http://schemas.microsoft.com/office/drawing/2014/main" id="{AAF21C0D-6710-4E22-9A6A-CA6C1A2DD26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3113492"/>
              </p:ext>
            </p:extLst>
          </p:nvPr>
        </p:nvGraphicFramePr>
        <p:xfrm>
          <a:off x="1118680" y="638968"/>
          <a:ext cx="9394699" cy="6103978"/>
        </p:xfrm>
        <a:graphic>
          <a:graphicData uri="http://schemas.openxmlformats.org/drawingml/2006/table">
            <a:tbl>
              <a:tblPr/>
              <a:tblGrid>
                <a:gridCol w="20330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616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2683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プロジェクト名</a:t>
                      </a:r>
                    </a:p>
                  </a:txBody>
                  <a:tcPr marL="130043" marR="130043" marT="34294" marB="3429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200" b="1" i="0" u="sng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marL="130043" marR="130043" marT="34294" marB="3429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9534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プロジェクトの目的・背景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marL="130043" marR="130043" marT="34294" marB="3429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endParaRPr kumimoji="1" lang="ja-JP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marL="130043" marR="130043" marT="34294" marB="342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58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顧客の要求事項</a:t>
                      </a:r>
                    </a:p>
                  </a:txBody>
                  <a:tcPr marL="130043" marR="130043" marT="34294" marB="3429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endParaRPr kumimoji="1" lang="ja-JP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marL="130043" marR="130043" marT="34294" marB="342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633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成果物</a:t>
                      </a:r>
                    </a:p>
                  </a:txBody>
                  <a:tcPr marL="130043" marR="130043" marT="34294" marB="3429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endParaRPr kumimoji="1" lang="ja-JP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marL="130043" marR="130043" marT="34294" marB="342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370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成功の判断基準</a:t>
                      </a:r>
                    </a:p>
                  </a:txBody>
                  <a:tcPr marL="130043" marR="130043" marT="34294" marB="3429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endParaRPr kumimoji="1" lang="ja-JP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marL="130043" marR="130043" marT="34294" marB="342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633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前提条件</a:t>
                      </a:r>
                    </a:p>
                  </a:txBody>
                  <a:tcPr marL="130043" marR="130043" marT="34294" marB="3429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endParaRPr kumimoji="1" lang="en-US" altLang="ja-JP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marL="130043" marR="130043" marT="34294" marB="342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163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制約条件</a:t>
                      </a:r>
                    </a:p>
                  </a:txBody>
                  <a:tcPr marL="130043" marR="130043" marT="34294" marB="3429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endParaRPr kumimoji="1" lang="ja-JP" altLang="ja-JP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marL="130043" marR="130043" marT="34294" marB="342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1633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概算の納期</a:t>
                      </a:r>
                    </a:p>
                  </a:txBody>
                  <a:tcPr marL="130043" marR="130043" marT="34294" marB="3429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</a:pPr>
                      <a:endParaRPr kumimoji="1" lang="ja-JP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marL="130043" marR="130043" marT="34294" marB="342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9866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概算の予算</a:t>
                      </a:r>
                    </a:p>
                  </a:txBody>
                  <a:tcPr marL="130043" marR="130043" marT="34294" marB="3429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ja-JP" altLang="en-US" sz="1200" b="0" dirty="0"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marL="130043" marR="130043" marT="34294" marB="342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466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ﾌﾟﾛｼﾞｪｸﾄの除外項目</a:t>
                      </a:r>
                    </a:p>
                  </a:txBody>
                  <a:tcPr marL="130043" marR="130043" marT="34294" marB="3429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ja-JP" altLang="en-US" sz="1200" b="0" dirty="0"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marL="130043" marR="130043" marT="34294" marB="342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01643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ﾌﾟﾛｼﾞｪｸﾄﾁｰﾑの構成</a:t>
                      </a:r>
                    </a:p>
                  </a:txBody>
                  <a:tcPr marL="130043" marR="130043" marT="34294" marB="3429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ja-JP" altLang="en-US" sz="1200" b="0" dirty="0"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marL="130043" marR="130043" marT="34294" marB="342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3374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プロジェクト・マネジャーの権限</a:t>
                      </a:r>
                    </a:p>
                  </a:txBody>
                  <a:tcPr marL="130043" marR="130043" marT="34294" marB="3429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ja-JP" altLang="en-US" sz="1200" b="0" dirty="0"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marL="130043" marR="130043" marT="34294" marB="342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1633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プロジェクトの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承認権限者</a:t>
                      </a:r>
                    </a:p>
                  </a:txBody>
                  <a:tcPr marL="130043" marR="130043" marT="34294" marB="3429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ja-JP" altLang="en-US" sz="1200" b="0" dirty="0"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marL="130043" marR="130043" marT="34294" marB="3429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493614" name="Rectangle 2">
            <a:extLst>
              <a:ext uri="{FF2B5EF4-FFF2-40B4-BE49-F238E27FC236}">
                <a16:creationId xmlns:a16="http://schemas.microsoft.com/office/drawing/2014/main" id="{86AA3045-8387-423D-9661-6534913062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29355" y="206271"/>
            <a:ext cx="6040934" cy="4018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5717" tIns="42859" rIns="85717" bIns="42859" anchor="ctr"/>
          <a:lstStyle>
            <a:lvl1pPr eaLnBrk="0" hangingPunct="0">
              <a:spcBef>
                <a:spcPct val="20000"/>
              </a:spcBef>
              <a:buChar char="•"/>
              <a:defRPr kumimoji="1" sz="35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820738" indent="-314325" eaLnBrk="0" hangingPunct="0">
              <a:spcBef>
                <a:spcPct val="20000"/>
              </a:spcBef>
              <a:buChar char="–"/>
              <a:defRPr kumimoji="1" sz="31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263650" indent="-250825" eaLnBrk="0" hangingPunct="0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770063" indent="-250825" eaLnBrk="0" hangingPunct="0">
              <a:spcBef>
                <a:spcPct val="20000"/>
              </a:spcBef>
              <a:buChar char="–"/>
              <a:defRPr kumimoji="1" sz="2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274888" indent="-252413" eaLnBrk="0" hangingPunct="0">
              <a:spcBef>
                <a:spcPct val="20000"/>
              </a:spcBef>
              <a:buChar char="»"/>
              <a:defRPr kumimoji="1" sz="2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732088" indent="-2524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3189288" indent="-2524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646488" indent="-2524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4103688" indent="-252413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ja-JP" altLang="en-US" sz="2400" b="1" dirty="0"/>
              <a:t>プロジェクト憲章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1804819" y="341983"/>
            <a:ext cx="6948772" cy="620713"/>
          </a:xfrm>
        </p:spPr>
        <p:txBody>
          <a:bodyPr/>
          <a:lstStyle/>
          <a:p>
            <a:pPr algn="l" eaLnBrk="1" hangingPunct="1">
              <a:defRPr/>
            </a:pPr>
            <a:r>
              <a:rPr lang="ja-JP" altLang="en-US" sz="24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ステークホルダー登録簿</a:t>
            </a:r>
          </a:p>
        </p:txBody>
      </p:sp>
      <p:graphicFrame>
        <p:nvGraphicFramePr>
          <p:cNvPr id="1197059" name="Group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0756973"/>
              </p:ext>
            </p:extLst>
          </p:nvPr>
        </p:nvGraphicFramePr>
        <p:xfrm>
          <a:off x="992220" y="1070043"/>
          <a:ext cx="9970850" cy="5058629"/>
        </p:xfrm>
        <a:graphic>
          <a:graphicData uri="http://schemas.openxmlformats.org/drawingml/2006/table">
            <a:tbl>
              <a:tblPr/>
              <a:tblGrid>
                <a:gridCol w="4909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790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468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743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6279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8770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2922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49539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識別情報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33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評価情報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33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分類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9541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marL="90000" marR="90000" marT="46801" marB="46801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名前・役職</a:t>
                      </a: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想定される関心事</a:t>
                      </a:r>
                    </a:p>
                  </a:txBody>
                  <a:tcPr marL="90000" marR="90000" marT="46801" marB="46801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プロジェクトへの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影響度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（大、中、小）</a:t>
                      </a:r>
                    </a:p>
                  </a:txBody>
                  <a:tcPr marL="90000" marR="90000" marT="46801" marB="46801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プロジェクトとの関係</a:t>
                      </a:r>
                    </a:p>
                  </a:txBody>
                  <a:tcPr marL="90000" marR="90000" marT="46801" marB="46801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50383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理解者</a:t>
                      </a:r>
                    </a:p>
                  </a:txBody>
                  <a:tcPr marL="90000" marR="90000" marT="46801" marB="46801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中立</a:t>
                      </a:r>
                    </a:p>
                  </a:txBody>
                  <a:tcPr marL="90000" marR="90000" marT="46801" marB="46801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アンチ</a:t>
                      </a:r>
                    </a:p>
                  </a:txBody>
                  <a:tcPr marL="90000" marR="90000" marT="46801" marB="46801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3630">
                <a:tc row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marL="90000" marR="90000" marT="46801" marB="46801" vert="eaVert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8900" marR="0" lvl="0" indent="-88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>
                          <a:tab pos="88900" algn="l"/>
                        </a:tabLst>
                      </a:pPr>
                      <a:endParaRPr kumimoji="1" lang="ja-JP" altLang="ja-JP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marL="90000" marR="90000" marT="46801" marB="46801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marL="90000" marR="90000" marT="46801" marB="46801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marL="90000" marR="90000" marT="46801" marB="46801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marL="90000" marR="90000" marT="46801" marB="46801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3379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8900" marR="0" lvl="0" indent="-88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endParaRPr kumimoji="1" lang="ja-JP" altLang="ja-JP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marL="90000" marR="90000" marT="46801" marB="46801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marL="90000" marR="90000" marT="46801" marB="46801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marL="90000" marR="90000" marT="46801" marB="46801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marL="90000" marR="90000" marT="46801" marB="46801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4569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8900" marR="0" lvl="0" indent="-88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endParaRPr kumimoji="1" lang="ja-JP" altLang="ja-JP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marL="90000" marR="90000" marT="46801" marB="46801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marL="90000" marR="90000" marT="46801" marB="46801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marL="90000" marR="90000" marT="46801" marB="46801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marL="90000" marR="90000" marT="46801" marB="46801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14569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8900" marR="0" lvl="0" indent="-88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endParaRPr kumimoji="1" lang="ja-JP" altLang="ja-JP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marL="90000" marR="90000" marT="46801" marB="46801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marL="90000" marR="90000" marT="46801" marB="46801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marL="90000" marR="90000" marT="46801" marB="46801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marL="90000" marR="90000" marT="46801" marB="46801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99914"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marL="90000" marR="90000" marT="46801" marB="46801" vert="eaVert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8900" marR="0" lvl="0" indent="-88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endParaRPr kumimoji="1" lang="ja-JP" altLang="ja-JP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marL="90000" marR="90000" marT="46801" marB="46801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marL="90000" marR="90000" marT="46801" marB="46801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marL="90000" marR="90000" marT="46801" marB="46801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marL="90000" marR="90000" marT="46801" marB="46801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98285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2550" marR="0" lvl="0" indent="-825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endParaRPr kumimoji="1" lang="ja-JP" altLang="ja-JP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marL="90000" marR="90000" marT="46801" marB="46801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marL="90000" marR="90000" marT="46801" marB="46801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marL="90000" marR="90000" marT="46801" marB="46801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marL="90000" marR="90000" marT="46801" marB="46801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7482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8900" marR="0" lvl="0" indent="-88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endParaRPr kumimoji="1" lang="ja-JP" altLang="ja-JP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marL="90000" marR="90000" marT="46801" marB="46801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marL="90000" marR="90000" marT="46801" marB="46801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marL="90000" marR="90000" marT="46801" marB="46801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marL="90000" marR="90000" marT="46801" marB="46801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AC9BD-6FED-4164-AE76-F07611B816BE}" type="slidenum">
              <a:rPr lang="en-US" altLang="ja-JP" smtClean="0"/>
              <a:pPr/>
              <a:t>3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40633314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16196" name="Group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90978134"/>
              </p:ext>
            </p:extLst>
          </p:nvPr>
        </p:nvGraphicFramePr>
        <p:xfrm>
          <a:off x="710119" y="914401"/>
          <a:ext cx="10181617" cy="5525310"/>
        </p:xfrm>
        <a:graphic>
          <a:graphicData uri="http://schemas.openxmlformats.org/drawingml/2006/table">
            <a:tbl>
              <a:tblPr/>
              <a:tblGrid>
                <a:gridCol w="10700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334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3781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6953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項目</a:t>
                      </a:r>
                    </a:p>
                  </a:txBody>
                  <a:tcPr marL="90000" marR="90000" marT="46806" marB="46806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要求事項</a:t>
                      </a:r>
                    </a:p>
                  </a:txBody>
                  <a:tcPr marL="90000" marR="90000" marT="46806" marB="46806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5049">
                <a:tc rowSpan="6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要求事項</a:t>
                      </a:r>
                    </a:p>
                  </a:txBody>
                  <a:tcPr marL="90000" marR="90000" marT="46806" marB="46806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ビジネス要求事項</a:t>
                      </a:r>
                    </a:p>
                  </a:txBody>
                  <a:tcPr marL="90000" marR="90000" marT="46806" marB="468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88900" marR="0" lvl="0" indent="-88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endParaRPr kumimoji="1" lang="ja-JP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marL="90000" marR="90000" marT="46806" marB="468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42456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ステークフォルダー要求事項</a:t>
                      </a:r>
                    </a:p>
                  </a:txBody>
                  <a:tcPr marL="90000" marR="90000" marT="46806" marB="468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88900" marR="0" lvl="0" indent="-88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endParaRPr kumimoji="1" lang="ja-JP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marL="90000" marR="90000" marT="46806" marB="468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26579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機能要求事項</a:t>
                      </a:r>
                    </a:p>
                  </a:txBody>
                  <a:tcPr marL="90000" marR="90000" marT="46806" marB="468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88900" marR="0" lvl="0" indent="-88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endParaRPr kumimoji="1" lang="ja-JP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marL="90000" marR="90000" marT="46806" marB="468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1808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非機能要求事項</a:t>
                      </a:r>
                    </a:p>
                  </a:txBody>
                  <a:tcPr marL="90000" marR="90000" marT="46806" marB="468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88900" marR="0" lvl="0" indent="-88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endParaRPr kumimoji="1" lang="ja-JP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marL="90000" marR="90000" marT="46806" marB="468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15029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品質要求事項</a:t>
                      </a:r>
                    </a:p>
                  </a:txBody>
                  <a:tcPr marL="90000" marR="90000" marT="46806" marB="468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88900" marR="0" lvl="0" indent="-88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endParaRPr kumimoji="1" lang="ja-JP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marL="90000" marR="90000" marT="46806" marB="468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28582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現行システムからの移行</a:t>
                      </a:r>
                    </a:p>
                  </a:txBody>
                  <a:tcPr marL="90000" marR="90000" marT="46806" marB="468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88900" marR="0" lvl="0" indent="-88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endParaRPr kumimoji="1" lang="ja-JP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marL="90000" marR="90000" marT="46806" marB="468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4611" name="Text Box 37"/>
          <p:cNvSpPr txBox="1">
            <a:spLocks noChangeArrowheads="1"/>
          </p:cNvSpPr>
          <p:nvPr/>
        </p:nvSpPr>
        <p:spPr bwMode="auto">
          <a:xfrm>
            <a:off x="1293779" y="258519"/>
            <a:ext cx="203132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/>
              <a:t>要求事項文書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AC9BD-6FED-4164-AE76-F07611B816BE}" type="slidenum">
              <a:rPr lang="en-US" altLang="ja-JP" smtClean="0"/>
              <a:pPr/>
              <a:t>4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8555649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>
          <a:xfrm>
            <a:off x="1493534" y="305392"/>
            <a:ext cx="7127774" cy="468313"/>
          </a:xfrm>
        </p:spPr>
        <p:txBody>
          <a:bodyPr>
            <a:normAutofit/>
          </a:bodyPr>
          <a:lstStyle/>
          <a:p>
            <a:pPr algn="l" eaLnBrk="1" hangingPunct="1">
              <a:defRPr/>
            </a:pPr>
            <a:r>
              <a:rPr lang="ja-JP" altLang="en-US" sz="24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スコープ記述書　</a:t>
            </a:r>
          </a:p>
        </p:txBody>
      </p:sp>
      <p:graphicFrame>
        <p:nvGraphicFramePr>
          <p:cNvPr id="1541123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1224118"/>
              </p:ext>
            </p:extLst>
          </p:nvPr>
        </p:nvGraphicFramePr>
        <p:xfrm>
          <a:off x="1322962" y="904673"/>
          <a:ext cx="9844391" cy="5543754"/>
        </p:xfrm>
        <a:graphic>
          <a:graphicData uri="http://schemas.openxmlformats.org/drawingml/2006/table">
            <a:tbl>
              <a:tblPr/>
              <a:tblGrid>
                <a:gridCol w="22963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480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690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プロジェクト名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6223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成果物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（成果物スコープ）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endParaRPr kumimoji="1" lang="ja-JP" altLang="ja-JP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1874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作業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（プロジェクト・スコープ）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endParaRPr kumimoji="1" lang="ja-JP" altLang="ja-JP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23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成果物受入基準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endParaRPr kumimoji="1" lang="ja-JP" altLang="ja-JP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405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除外事項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endParaRPr kumimoji="1" lang="ja-JP" altLang="ja-JP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9832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制約条件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endParaRPr kumimoji="1" lang="ja-JP" altLang="ja-JP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42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前提条件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endParaRPr kumimoji="1" lang="ja-JP" altLang="ja-JP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9916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その他特記事項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endParaRPr kumimoji="1" lang="ja-JP" altLang="ja-JP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2" name="スライド番号プレースホルダー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E9A9FCFF-3743-49FC-9EA4-080A5C48253C}" type="slidenum">
              <a:rPr lang="en-GB" altLang="ja-JP" smtClean="0"/>
              <a:pPr>
                <a:defRPr/>
              </a:pPr>
              <a:t>5</a:t>
            </a:fld>
            <a:endParaRPr lang="en-GB" altLang="ja-JP" dirty="0"/>
          </a:p>
        </p:txBody>
      </p:sp>
    </p:spTree>
    <p:extLst>
      <p:ext uri="{BB962C8B-B14F-4D97-AF65-F5344CB8AC3E}">
        <p14:creationId xmlns:p14="http://schemas.microsoft.com/office/powerpoint/2010/main" val="12886609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1874" name="Rectangle 2">
            <a:extLst>
              <a:ext uri="{FF2B5EF4-FFF2-40B4-BE49-F238E27FC236}">
                <a16:creationId xmlns:a16="http://schemas.microsoft.com/office/drawing/2014/main" id="{F186CC09-A1A6-44D8-A1DD-487406FB5E1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683253" y="1201044"/>
            <a:ext cx="2936378" cy="421183"/>
          </a:xfrm>
        </p:spPr>
        <p:txBody>
          <a:bodyPr/>
          <a:lstStyle/>
          <a:p>
            <a:pPr eaLnBrk="1" hangingPunct="1"/>
            <a:r>
              <a:rPr lang="en-US" altLang="ja-JP" sz="1688"/>
              <a:t>(</a:t>
            </a:r>
            <a:r>
              <a:rPr lang="ja-JP" altLang="en-US" sz="1688"/>
              <a:t>各月および累計</a:t>
            </a:r>
            <a:r>
              <a:rPr lang="en-US" altLang="ja-JP" sz="1688"/>
              <a:t>)</a:t>
            </a:r>
            <a:endParaRPr lang="ja-JP" altLang="en-US" sz="1688"/>
          </a:p>
        </p:txBody>
      </p:sp>
      <p:graphicFrame>
        <p:nvGraphicFramePr>
          <p:cNvPr id="5" name="表 4">
            <a:extLst>
              <a:ext uri="{FF2B5EF4-FFF2-40B4-BE49-F238E27FC236}">
                <a16:creationId xmlns:a16="http://schemas.microsoft.com/office/drawing/2014/main" id="{BEF62D3D-8EF6-4199-A70F-9DCB9664CF6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1802907"/>
              </p:ext>
            </p:extLst>
          </p:nvPr>
        </p:nvGraphicFramePr>
        <p:xfrm>
          <a:off x="723897" y="1201044"/>
          <a:ext cx="10744205" cy="5188878"/>
        </p:xfrm>
        <a:graphic>
          <a:graphicData uri="http://schemas.openxmlformats.org/drawingml/2006/table">
            <a:tbl>
              <a:tblPr/>
              <a:tblGrid>
                <a:gridCol w="11243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79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528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5283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5283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5465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5283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5283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5283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85283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852831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854651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358106">
                <a:tc gridSpan="12">
                  <a:txBody>
                    <a:bodyPr/>
                    <a:lstStyle/>
                    <a:p>
                      <a:pPr marL="152400" marR="0" lvl="0" indent="0" algn="just" defTabSz="914400" rtl="0" eaLnBrk="1" fontAlgn="base" latinLnBrk="0" hangingPunct="1"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5578475" algn="r"/>
                        </a:tabLst>
                      </a:pPr>
                      <a:r>
                        <a:rPr kumimoji="1" lang="ja-JP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ＤＦＰ特太ゴシック体" charset="-128"/>
                          <a:ea typeface="ＭＳ 明朝" pitchFamily="17" charset="-128"/>
                          <a:cs typeface="Times New Roman" pitchFamily="18" charset="0"/>
                        </a:rPr>
                        <a:t>総予算　千円</a:t>
                      </a:r>
                      <a:r>
                        <a:rPr kumimoji="1" 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ＤＦＰ特太ゴシック体" charset="-128"/>
                          <a:ea typeface="ＭＳ 明朝" pitchFamily="17" charset="-128"/>
                          <a:cs typeface="Times New Roman" pitchFamily="18" charset="0"/>
                        </a:rPr>
                        <a:t>	</a:t>
                      </a:r>
                      <a:r>
                        <a:rPr kumimoji="1" lang="ja-JP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ＤＦＰ特太ゴシック体" charset="-128"/>
                          <a:ea typeface="ＭＳ 明朝" pitchFamily="17" charset="-128"/>
                          <a:cs typeface="Times New Roman" pitchFamily="18" charset="0"/>
                        </a:rPr>
                        <a:t>単位：千円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8106">
                <a:tc rowSpan="2" gridSpan="2">
                  <a:txBody>
                    <a:bodyPr/>
                    <a:lstStyle/>
                    <a:p>
                      <a:pPr marL="15240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  <a:cs typeface="Times New Roman" pitchFamily="18" charset="0"/>
                        </a:rPr>
                        <a:t>経 費 項 目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10">
                  <a:txBody>
                    <a:bodyPr/>
                    <a:lstStyle/>
                    <a:p>
                      <a:pPr marL="15240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ＤＦＰ特太ゴシック体" charset="-128"/>
                          <a:ea typeface="ＭＳ 明朝" pitchFamily="17" charset="-128"/>
                          <a:cs typeface="Times New Roman" pitchFamily="18" charset="0"/>
                        </a:rPr>
                        <a:t>当　月　経　費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8106"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>
                          <a:tab pos="-746125" algn="l"/>
                          <a:tab pos="6350" algn="l"/>
                        </a:tabLst>
                      </a:pPr>
                      <a:r>
                        <a:rPr kumimoji="1" lang="ja-JP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HG丸ｺﾞｼｯｸM-PRO" pitchFamily="50" charset="-128"/>
                          <a:cs typeface="Times New Roman" pitchFamily="18" charset="0"/>
                        </a:rPr>
                        <a:t>１</a:t>
                      </a:r>
                      <a:endParaRPr kumimoji="1" lang="ja-JP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" pitchFamily="18" charset="0"/>
                        <a:ea typeface="HG丸ｺﾞｼｯｸM-PRO" pitchFamily="50" charset="-128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>
                          <a:tab pos="-1195388" algn="l"/>
                          <a:tab pos="-442913" algn="l"/>
                          <a:tab pos="307975" algn="l"/>
                        </a:tabLst>
                      </a:pPr>
                      <a:r>
                        <a:rPr kumimoji="1" lang="ja-JP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HG丸ｺﾞｼｯｸM-PRO" pitchFamily="50" charset="-128"/>
                          <a:cs typeface="Times New Roman" pitchFamily="18" charset="0"/>
                        </a:rPr>
                        <a:t>２</a:t>
                      </a:r>
                      <a:endParaRPr kumimoji="1" lang="ja-JP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" pitchFamily="18" charset="0"/>
                        <a:ea typeface="HG丸ｺﾞｼｯｸM-PRO" pitchFamily="50" charset="-128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>
                          <a:tab pos="-1644650" algn="l"/>
                          <a:tab pos="-892175" algn="l"/>
                          <a:tab pos="-139700" algn="l"/>
                        </a:tabLst>
                      </a:pPr>
                      <a:r>
                        <a:rPr kumimoji="1" lang="ja-JP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HG丸ｺﾞｼｯｸM-PRO" pitchFamily="50" charset="-128"/>
                          <a:cs typeface="Times New Roman" pitchFamily="18" charset="0"/>
                        </a:rPr>
                        <a:t>３</a:t>
                      </a:r>
                      <a:endParaRPr kumimoji="1" lang="ja-JP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" pitchFamily="18" charset="0"/>
                        <a:ea typeface="HG丸ｺﾞｼｯｸM-PRO" pitchFamily="50" charset="-128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>
                          <a:tab pos="-2093913" algn="l"/>
                          <a:tab pos="-1341438" algn="l"/>
                          <a:tab pos="-588963" algn="l"/>
                          <a:tab pos="161925" algn="l"/>
                        </a:tabLst>
                      </a:pPr>
                      <a:r>
                        <a:rPr kumimoji="1" lang="ja-JP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HG丸ｺﾞｼｯｸM-PRO" pitchFamily="50" charset="-128"/>
                          <a:cs typeface="Times New Roman" pitchFamily="18" charset="0"/>
                        </a:rPr>
                        <a:t>４</a:t>
                      </a:r>
                      <a:endParaRPr kumimoji="1" lang="ja-JP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" pitchFamily="18" charset="0"/>
                        <a:ea typeface="HG丸ｺﾞｼｯｸM-PRO" pitchFamily="50" charset="-128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>
                          <a:tab pos="-2543175" algn="l"/>
                          <a:tab pos="-1790700" algn="l"/>
                          <a:tab pos="-1038225" algn="l"/>
                          <a:tab pos="-285750" algn="l"/>
                        </a:tabLst>
                      </a:pPr>
                      <a:r>
                        <a:rPr kumimoji="1" lang="ja-JP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HG丸ｺﾞｼｯｸM-PRO" pitchFamily="50" charset="-128"/>
                          <a:cs typeface="Times New Roman" pitchFamily="18" charset="0"/>
                        </a:rPr>
                        <a:t>５</a:t>
                      </a:r>
                      <a:endParaRPr kumimoji="1" lang="ja-JP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" pitchFamily="18" charset="0"/>
                        <a:ea typeface="HG丸ｺﾞｼｯｸM-PRO" pitchFamily="50" charset="-128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>
                          <a:tab pos="-2994025" algn="l"/>
                          <a:tab pos="-2241550" algn="l"/>
                          <a:tab pos="-1489075" algn="l"/>
                          <a:tab pos="-736600" algn="l"/>
                          <a:tab pos="15875" algn="l"/>
                        </a:tabLst>
                      </a:pPr>
                      <a:r>
                        <a:rPr kumimoji="1" lang="ja-JP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HG丸ｺﾞｼｯｸM-PRO" pitchFamily="50" charset="-128"/>
                          <a:cs typeface="Times New Roman" pitchFamily="18" charset="0"/>
                        </a:rPr>
                        <a:t>６</a:t>
                      </a:r>
                      <a:endParaRPr kumimoji="1" lang="ja-JP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" pitchFamily="18" charset="0"/>
                        <a:ea typeface="HG丸ｺﾞｼｯｸM-PRO" pitchFamily="50" charset="-128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>
                          <a:tab pos="-3443288" algn="l"/>
                          <a:tab pos="-2690813" algn="l"/>
                          <a:tab pos="-1938338" algn="l"/>
                          <a:tab pos="-1185863" algn="l"/>
                          <a:tab pos="-433388" algn="l"/>
                          <a:tab pos="317500" algn="l"/>
                        </a:tabLst>
                      </a:pPr>
                      <a:r>
                        <a:rPr kumimoji="1" lang="ja-JP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HG丸ｺﾞｼｯｸM-PRO" pitchFamily="50" charset="-128"/>
                          <a:cs typeface="Times New Roman" pitchFamily="18" charset="0"/>
                        </a:rPr>
                        <a:t>７</a:t>
                      </a:r>
                      <a:endParaRPr kumimoji="1" lang="ja-JP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" pitchFamily="18" charset="0"/>
                        <a:ea typeface="HG丸ｺﾞｼｯｸM-PRO" pitchFamily="50" charset="-128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>
                          <a:tab pos="-3892550" algn="l"/>
                          <a:tab pos="-3140075" algn="l"/>
                          <a:tab pos="-2387600" algn="l"/>
                          <a:tab pos="-1635125" algn="l"/>
                          <a:tab pos="-882650" algn="l"/>
                          <a:tab pos="-130175" algn="l"/>
                        </a:tabLst>
                      </a:pPr>
                      <a:r>
                        <a:rPr kumimoji="1" lang="ja-JP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HG丸ｺﾞｼｯｸM-PRO" pitchFamily="50" charset="-128"/>
                          <a:cs typeface="Times New Roman" pitchFamily="18" charset="0"/>
                        </a:rPr>
                        <a:t>８</a:t>
                      </a:r>
                      <a:endParaRPr kumimoji="1" lang="ja-JP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" pitchFamily="18" charset="0"/>
                        <a:ea typeface="HG丸ｺﾞｼｯｸM-PRO" pitchFamily="50" charset="-128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>
                          <a:tab pos="-4341813" algn="l"/>
                          <a:tab pos="-3589338" algn="l"/>
                          <a:tab pos="-2836863" algn="l"/>
                          <a:tab pos="-2084388" algn="l"/>
                          <a:tab pos="-1331913" algn="l"/>
                          <a:tab pos="-579438" algn="l"/>
                          <a:tab pos="171450" algn="l"/>
                        </a:tabLst>
                      </a:pPr>
                      <a:r>
                        <a:rPr kumimoji="1" lang="ja-JP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entury" pitchFamily="18" charset="0"/>
                          <a:ea typeface="HG丸ｺﾞｼｯｸM-PRO" pitchFamily="50" charset="-128"/>
                          <a:cs typeface="Times New Roman" pitchFamily="18" charset="0"/>
                        </a:rPr>
                        <a:t>９</a:t>
                      </a:r>
                      <a:endParaRPr kumimoji="1" lang="ja-JP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" pitchFamily="18" charset="0"/>
                        <a:ea typeface="HG丸ｺﾞｼｯｸM-PRO" pitchFamily="50" charset="-128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>
                          <a:tab pos="-4791075" algn="l"/>
                          <a:tab pos="-4038600" algn="l"/>
                          <a:tab pos="-3286125" algn="l"/>
                          <a:tab pos="-2533650" algn="l"/>
                          <a:tab pos="-1781175" algn="l"/>
                          <a:tab pos="-1028700" algn="l"/>
                          <a:tab pos="-276225" algn="l"/>
                        </a:tabLst>
                      </a:pPr>
                      <a:r>
                        <a:rPr kumimoji="1" lang="en-US" altLang="ja-JP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  <a:cs typeface="Times New Roman" pitchFamily="18" charset="0"/>
                        </a:rPr>
                        <a:t>10</a:t>
                      </a:r>
                      <a:endParaRPr kumimoji="1" lang="ja-JP" altLang="ja-JP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" pitchFamily="18" charset="0"/>
                        <a:ea typeface="HG丸ｺﾞｼｯｸM-PRO" pitchFamily="50" charset="-128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8106">
                <a:tc rowSpan="2">
                  <a:txBody>
                    <a:bodyPr/>
                    <a:lstStyle/>
                    <a:p>
                      <a:pPr marL="15240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ＤＦＰ特太ゴシック体" charset="-128"/>
                          <a:ea typeface="ＭＳ 明朝" pitchFamily="17" charset="-128"/>
                          <a:cs typeface="Times New Roman" pitchFamily="18" charset="0"/>
                        </a:rPr>
                        <a:t>人件費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5240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ＤＦＰ特太ゴシック体" charset="-128"/>
                          <a:ea typeface="ＭＳ 明朝" pitchFamily="17" charset="-128"/>
                          <a:cs typeface="Times New Roman" pitchFamily="18" charset="0"/>
                        </a:rPr>
                        <a:t>予算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-746125" algn="l"/>
                          <a:tab pos="6350" algn="l"/>
                        </a:tabLst>
                      </a:pPr>
                      <a:endParaRPr kumimoji="1" lang="ja-JP" altLang="ja-JP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" pitchFamily="18" charset="0"/>
                        <a:ea typeface="HG丸ｺﾞｼｯｸM-PRO" pitchFamily="50" charset="-128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-1195388" algn="l"/>
                          <a:tab pos="-442913" algn="l"/>
                          <a:tab pos="307975" algn="l"/>
                        </a:tabLst>
                      </a:pPr>
                      <a:endParaRPr kumimoji="1" lang="ja-JP" altLang="ja-JP" sz="13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" pitchFamily="18" charset="0"/>
                        <a:ea typeface="HG丸ｺﾞｼｯｸM-PRO" pitchFamily="50" charset="-128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-1644650" algn="l"/>
                          <a:tab pos="-892175" algn="l"/>
                          <a:tab pos="-139700" algn="l"/>
                        </a:tabLst>
                      </a:pPr>
                      <a:endParaRPr kumimoji="1" lang="ja-JP" altLang="ja-JP" sz="13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" pitchFamily="18" charset="0"/>
                        <a:ea typeface="HG丸ｺﾞｼｯｸM-PRO" pitchFamily="50" charset="-128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-2093913" algn="l"/>
                          <a:tab pos="-1341438" algn="l"/>
                          <a:tab pos="-588963" algn="l"/>
                          <a:tab pos="161925" algn="l"/>
                        </a:tabLst>
                      </a:pPr>
                      <a:endParaRPr kumimoji="1" lang="ja-JP" altLang="ja-JP" sz="13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" pitchFamily="18" charset="0"/>
                        <a:ea typeface="HG丸ｺﾞｼｯｸM-PRO" pitchFamily="50" charset="-128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-2543175" algn="l"/>
                          <a:tab pos="-1790700" algn="l"/>
                          <a:tab pos="-1038225" algn="l"/>
                          <a:tab pos="-285750" algn="l"/>
                        </a:tabLst>
                      </a:pPr>
                      <a:endParaRPr kumimoji="1" lang="ja-JP" altLang="ja-JP" sz="13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" pitchFamily="18" charset="0"/>
                        <a:ea typeface="HG丸ｺﾞｼｯｸM-PRO" pitchFamily="50" charset="-128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-2994025" algn="l"/>
                          <a:tab pos="-2241550" algn="l"/>
                          <a:tab pos="-1489075" algn="l"/>
                          <a:tab pos="-736600" algn="l"/>
                          <a:tab pos="15875" algn="l"/>
                        </a:tabLst>
                      </a:pPr>
                      <a:endParaRPr kumimoji="1" lang="ja-JP" altLang="ja-JP" sz="13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" pitchFamily="18" charset="0"/>
                        <a:ea typeface="HG丸ｺﾞｼｯｸM-PRO" pitchFamily="50" charset="-128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-3443288" algn="l"/>
                          <a:tab pos="-2690813" algn="l"/>
                          <a:tab pos="-1938338" algn="l"/>
                          <a:tab pos="-1185863" algn="l"/>
                          <a:tab pos="-433388" algn="l"/>
                          <a:tab pos="317500" algn="l"/>
                        </a:tabLst>
                      </a:pPr>
                      <a:endParaRPr kumimoji="1" lang="ja-JP" altLang="ja-JP" sz="13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" pitchFamily="18" charset="0"/>
                        <a:ea typeface="HG丸ｺﾞｼｯｸM-PRO" pitchFamily="50" charset="-128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-3892550" algn="l"/>
                          <a:tab pos="-3140075" algn="l"/>
                          <a:tab pos="-2387600" algn="l"/>
                          <a:tab pos="-1635125" algn="l"/>
                          <a:tab pos="-882650" algn="l"/>
                          <a:tab pos="-130175" algn="l"/>
                        </a:tabLst>
                      </a:pPr>
                      <a:endParaRPr kumimoji="1" lang="ja-JP" altLang="ja-JP" sz="13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" pitchFamily="18" charset="0"/>
                        <a:ea typeface="HG丸ｺﾞｼｯｸM-PRO" pitchFamily="50" charset="-128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-4341813" algn="l"/>
                          <a:tab pos="-3589338" algn="l"/>
                          <a:tab pos="-2836863" algn="l"/>
                          <a:tab pos="-2084388" algn="l"/>
                          <a:tab pos="-1331913" algn="l"/>
                          <a:tab pos="-579438" algn="l"/>
                          <a:tab pos="171450" algn="l"/>
                        </a:tabLst>
                      </a:pPr>
                      <a:endParaRPr kumimoji="1" lang="ja-JP" altLang="ja-JP" sz="13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" pitchFamily="18" charset="0"/>
                        <a:ea typeface="HG丸ｺﾞｼｯｸM-PRO" pitchFamily="50" charset="-128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-4791075" algn="l"/>
                          <a:tab pos="-4038600" algn="l"/>
                          <a:tab pos="-3286125" algn="l"/>
                          <a:tab pos="-2533650" algn="l"/>
                          <a:tab pos="-1781175" algn="l"/>
                          <a:tab pos="-1028700" algn="l"/>
                          <a:tab pos="-276225" algn="l"/>
                        </a:tabLst>
                      </a:pPr>
                      <a:endParaRPr kumimoji="1" lang="ja-JP" altLang="ja-JP" sz="13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" pitchFamily="18" charset="0"/>
                        <a:ea typeface="HG丸ｺﾞｼｯｸM-PRO" pitchFamily="50" charset="-128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8106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5240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ＤＦＰ特太ゴシック体" charset="-128"/>
                          <a:ea typeface="ＭＳ 明朝" pitchFamily="17" charset="-128"/>
                          <a:cs typeface="Times New Roman" pitchFamily="18" charset="0"/>
                        </a:rPr>
                        <a:t>実績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-746125" algn="l"/>
                          <a:tab pos="6350" algn="l"/>
                        </a:tabLst>
                      </a:pPr>
                      <a:endParaRPr kumimoji="1" lang="ja-JP" altLang="ja-JP" sz="13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" pitchFamily="18" charset="0"/>
                        <a:ea typeface="HG丸ｺﾞｼｯｸM-PRO" pitchFamily="50" charset="-128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-1195388" algn="l"/>
                          <a:tab pos="-442913" algn="l"/>
                          <a:tab pos="307975" algn="l"/>
                        </a:tabLst>
                      </a:pPr>
                      <a:endParaRPr kumimoji="1" lang="ja-JP" altLang="ja-JP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" pitchFamily="18" charset="0"/>
                        <a:ea typeface="HG丸ｺﾞｼｯｸM-PRO" pitchFamily="50" charset="-128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-1644650" algn="l"/>
                          <a:tab pos="-892175" algn="l"/>
                          <a:tab pos="-139700" algn="l"/>
                        </a:tabLst>
                      </a:pPr>
                      <a:endParaRPr kumimoji="1" lang="ja-JP" altLang="ja-JP" sz="13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" pitchFamily="18" charset="0"/>
                        <a:ea typeface="HG丸ｺﾞｼｯｸM-PRO" pitchFamily="50" charset="-128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-2093913" algn="l"/>
                          <a:tab pos="-1341438" algn="l"/>
                          <a:tab pos="-588963" algn="l"/>
                          <a:tab pos="161925" algn="l"/>
                        </a:tabLst>
                      </a:pPr>
                      <a:endParaRPr kumimoji="1" lang="ja-JP" altLang="ja-JP" sz="13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" pitchFamily="18" charset="0"/>
                        <a:ea typeface="HG丸ｺﾞｼｯｸM-PRO" pitchFamily="50" charset="-128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-2543175" algn="l"/>
                          <a:tab pos="-1790700" algn="l"/>
                          <a:tab pos="-1038225" algn="l"/>
                          <a:tab pos="-285750" algn="l"/>
                        </a:tabLst>
                      </a:pPr>
                      <a:endParaRPr kumimoji="1" lang="ja-JP" altLang="ja-JP" sz="13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" pitchFamily="18" charset="0"/>
                        <a:ea typeface="HG丸ｺﾞｼｯｸM-PRO" pitchFamily="50" charset="-128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-2994025" algn="l"/>
                          <a:tab pos="-2241550" algn="l"/>
                          <a:tab pos="-1489075" algn="l"/>
                          <a:tab pos="-736600" algn="l"/>
                          <a:tab pos="15875" algn="l"/>
                        </a:tabLst>
                      </a:pPr>
                      <a:endParaRPr kumimoji="1" lang="ja-JP" altLang="ja-JP" sz="13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" pitchFamily="18" charset="0"/>
                        <a:ea typeface="HG丸ｺﾞｼｯｸM-PRO" pitchFamily="50" charset="-128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-3443288" algn="l"/>
                          <a:tab pos="-2690813" algn="l"/>
                          <a:tab pos="-1938338" algn="l"/>
                          <a:tab pos="-1185863" algn="l"/>
                          <a:tab pos="-433388" algn="l"/>
                          <a:tab pos="317500" algn="l"/>
                        </a:tabLst>
                      </a:pPr>
                      <a:endParaRPr kumimoji="1" lang="ja-JP" altLang="ja-JP" sz="13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" pitchFamily="18" charset="0"/>
                        <a:ea typeface="HG丸ｺﾞｼｯｸM-PRO" pitchFamily="50" charset="-128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-3892550" algn="l"/>
                          <a:tab pos="-3140075" algn="l"/>
                          <a:tab pos="-2387600" algn="l"/>
                          <a:tab pos="-1635125" algn="l"/>
                          <a:tab pos="-882650" algn="l"/>
                          <a:tab pos="-130175" algn="l"/>
                        </a:tabLst>
                      </a:pPr>
                      <a:endParaRPr kumimoji="1" lang="ja-JP" altLang="ja-JP" sz="13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" pitchFamily="18" charset="0"/>
                        <a:ea typeface="HG丸ｺﾞｼｯｸM-PRO" pitchFamily="50" charset="-128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-4341813" algn="l"/>
                          <a:tab pos="-3589338" algn="l"/>
                          <a:tab pos="-2836863" algn="l"/>
                          <a:tab pos="-2084388" algn="l"/>
                          <a:tab pos="-1331913" algn="l"/>
                          <a:tab pos="-579438" algn="l"/>
                          <a:tab pos="171450" algn="l"/>
                        </a:tabLst>
                      </a:pPr>
                      <a:endParaRPr kumimoji="1" lang="ja-JP" altLang="ja-JP" sz="13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" pitchFamily="18" charset="0"/>
                        <a:ea typeface="HG丸ｺﾞｼｯｸM-PRO" pitchFamily="50" charset="-128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-4791075" algn="l"/>
                          <a:tab pos="-4038600" algn="l"/>
                          <a:tab pos="-3286125" algn="l"/>
                          <a:tab pos="-2533650" algn="l"/>
                          <a:tab pos="-1781175" algn="l"/>
                          <a:tab pos="-1028700" algn="l"/>
                          <a:tab pos="-276225" algn="l"/>
                        </a:tabLst>
                      </a:pPr>
                      <a:endParaRPr kumimoji="1" lang="ja-JP" altLang="ja-JP" sz="13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" pitchFamily="18" charset="0"/>
                        <a:ea typeface="HG丸ｺﾞｼｯｸM-PRO" pitchFamily="50" charset="-128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8106">
                <a:tc rowSpan="2">
                  <a:txBody>
                    <a:bodyPr/>
                    <a:lstStyle/>
                    <a:p>
                      <a:pPr marL="15240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ＤＦＰ特太ゴシック体" charset="-128"/>
                          <a:ea typeface="ＭＳ 明朝" pitchFamily="17" charset="-128"/>
                          <a:cs typeface="Times New Roman" pitchFamily="18" charset="0"/>
                        </a:rPr>
                        <a:t>装置費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5240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ＤＦＰ特太ゴシック体" charset="-128"/>
                          <a:ea typeface="ＭＳ 明朝" pitchFamily="17" charset="-128"/>
                          <a:cs typeface="Times New Roman" pitchFamily="18" charset="0"/>
                        </a:rPr>
                        <a:t>予算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-746125" algn="l"/>
                          <a:tab pos="6350" algn="l"/>
                        </a:tabLst>
                      </a:pPr>
                      <a:endParaRPr kumimoji="1" lang="ja-JP" altLang="ja-JP" sz="13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" pitchFamily="18" charset="0"/>
                        <a:ea typeface="HG丸ｺﾞｼｯｸM-PRO" pitchFamily="50" charset="-128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-1195388" algn="l"/>
                          <a:tab pos="-442913" algn="l"/>
                          <a:tab pos="307975" algn="l"/>
                        </a:tabLst>
                      </a:pPr>
                      <a:endParaRPr kumimoji="1" lang="ja-JP" altLang="ja-JP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" pitchFamily="18" charset="0"/>
                        <a:ea typeface="HG丸ｺﾞｼｯｸM-PRO" pitchFamily="50" charset="-128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-1644650" algn="l"/>
                          <a:tab pos="-892175" algn="l"/>
                          <a:tab pos="-139700" algn="l"/>
                        </a:tabLst>
                      </a:pPr>
                      <a:endParaRPr kumimoji="1" lang="ja-JP" altLang="ja-JP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" pitchFamily="18" charset="0"/>
                        <a:ea typeface="HG丸ｺﾞｼｯｸM-PRO" pitchFamily="50" charset="-128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-2093913" algn="l"/>
                          <a:tab pos="-1341438" algn="l"/>
                          <a:tab pos="-588963" algn="l"/>
                          <a:tab pos="161925" algn="l"/>
                        </a:tabLst>
                      </a:pPr>
                      <a:endParaRPr kumimoji="1" lang="ja-JP" altLang="ja-JP" sz="13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" pitchFamily="18" charset="0"/>
                        <a:ea typeface="HG丸ｺﾞｼｯｸM-PRO" pitchFamily="50" charset="-128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-2543175" algn="l"/>
                          <a:tab pos="-1790700" algn="l"/>
                          <a:tab pos="-1038225" algn="l"/>
                          <a:tab pos="-285750" algn="l"/>
                        </a:tabLst>
                      </a:pPr>
                      <a:endParaRPr kumimoji="1" lang="ja-JP" altLang="ja-JP" sz="13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" pitchFamily="18" charset="0"/>
                        <a:ea typeface="HG丸ｺﾞｼｯｸM-PRO" pitchFamily="50" charset="-128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-2994025" algn="l"/>
                          <a:tab pos="-2241550" algn="l"/>
                          <a:tab pos="-1489075" algn="l"/>
                          <a:tab pos="-736600" algn="l"/>
                          <a:tab pos="15875" algn="l"/>
                        </a:tabLst>
                      </a:pPr>
                      <a:endParaRPr kumimoji="1" lang="ja-JP" altLang="ja-JP" sz="13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" pitchFamily="18" charset="0"/>
                        <a:ea typeface="HG丸ｺﾞｼｯｸM-PRO" pitchFamily="50" charset="-128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-3443288" algn="l"/>
                          <a:tab pos="-2690813" algn="l"/>
                          <a:tab pos="-1938338" algn="l"/>
                          <a:tab pos="-1185863" algn="l"/>
                          <a:tab pos="-433388" algn="l"/>
                          <a:tab pos="317500" algn="l"/>
                        </a:tabLst>
                      </a:pPr>
                      <a:endParaRPr kumimoji="1" lang="ja-JP" altLang="ja-JP" sz="13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" pitchFamily="18" charset="0"/>
                        <a:ea typeface="HG丸ｺﾞｼｯｸM-PRO" pitchFamily="50" charset="-128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-3892550" algn="l"/>
                          <a:tab pos="-3140075" algn="l"/>
                          <a:tab pos="-2387600" algn="l"/>
                          <a:tab pos="-1635125" algn="l"/>
                          <a:tab pos="-882650" algn="l"/>
                          <a:tab pos="-130175" algn="l"/>
                        </a:tabLst>
                      </a:pPr>
                      <a:endParaRPr kumimoji="1" lang="ja-JP" altLang="ja-JP" sz="13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" pitchFamily="18" charset="0"/>
                        <a:ea typeface="HG丸ｺﾞｼｯｸM-PRO" pitchFamily="50" charset="-128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-4341813" algn="l"/>
                          <a:tab pos="-3589338" algn="l"/>
                          <a:tab pos="-2836863" algn="l"/>
                          <a:tab pos="-2084388" algn="l"/>
                          <a:tab pos="-1331913" algn="l"/>
                          <a:tab pos="-579438" algn="l"/>
                          <a:tab pos="171450" algn="l"/>
                        </a:tabLst>
                      </a:pPr>
                      <a:endParaRPr kumimoji="1" lang="ja-JP" altLang="ja-JP" sz="13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" pitchFamily="18" charset="0"/>
                        <a:ea typeface="HG丸ｺﾞｼｯｸM-PRO" pitchFamily="50" charset="-128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-4791075" algn="l"/>
                          <a:tab pos="-4038600" algn="l"/>
                          <a:tab pos="-3286125" algn="l"/>
                          <a:tab pos="-2533650" algn="l"/>
                          <a:tab pos="-1781175" algn="l"/>
                          <a:tab pos="-1028700" algn="l"/>
                          <a:tab pos="-276225" algn="l"/>
                        </a:tabLst>
                      </a:pPr>
                      <a:endParaRPr kumimoji="1" lang="ja-JP" altLang="ja-JP" sz="13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" pitchFamily="18" charset="0"/>
                        <a:ea typeface="HG丸ｺﾞｼｯｸM-PRO" pitchFamily="50" charset="-128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8106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5240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ＤＦＰ特太ゴシック体" charset="-128"/>
                          <a:ea typeface="ＭＳ 明朝" pitchFamily="17" charset="-128"/>
                          <a:cs typeface="Times New Roman" pitchFamily="18" charset="0"/>
                        </a:rPr>
                        <a:t>実績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-746125" algn="l"/>
                          <a:tab pos="6350" algn="l"/>
                        </a:tabLst>
                      </a:pPr>
                      <a:endParaRPr kumimoji="1" lang="ja-JP" altLang="ja-JP" sz="13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" pitchFamily="18" charset="0"/>
                        <a:ea typeface="HG丸ｺﾞｼｯｸM-PRO" pitchFamily="50" charset="-128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-1195388" algn="l"/>
                          <a:tab pos="-442913" algn="l"/>
                          <a:tab pos="307975" algn="l"/>
                        </a:tabLst>
                      </a:pPr>
                      <a:endParaRPr kumimoji="1" lang="ja-JP" altLang="ja-JP" sz="13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" pitchFamily="18" charset="0"/>
                        <a:ea typeface="HG丸ｺﾞｼｯｸM-PRO" pitchFamily="50" charset="-128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-1644650" algn="l"/>
                          <a:tab pos="-892175" algn="l"/>
                          <a:tab pos="-139700" algn="l"/>
                        </a:tabLst>
                      </a:pPr>
                      <a:endParaRPr kumimoji="1" lang="ja-JP" altLang="ja-JP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" pitchFamily="18" charset="0"/>
                        <a:ea typeface="HG丸ｺﾞｼｯｸM-PRO" pitchFamily="50" charset="-128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-2093913" algn="l"/>
                          <a:tab pos="-1341438" algn="l"/>
                          <a:tab pos="-588963" algn="l"/>
                          <a:tab pos="161925" algn="l"/>
                        </a:tabLst>
                      </a:pPr>
                      <a:endParaRPr kumimoji="1" lang="ja-JP" altLang="ja-JP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" pitchFamily="18" charset="0"/>
                        <a:ea typeface="HG丸ｺﾞｼｯｸM-PRO" pitchFamily="50" charset="-128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-2543175" algn="l"/>
                          <a:tab pos="-1790700" algn="l"/>
                          <a:tab pos="-1038225" algn="l"/>
                          <a:tab pos="-285750" algn="l"/>
                        </a:tabLst>
                      </a:pPr>
                      <a:endParaRPr kumimoji="1" lang="ja-JP" altLang="ja-JP" sz="13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" pitchFamily="18" charset="0"/>
                        <a:ea typeface="HG丸ｺﾞｼｯｸM-PRO" pitchFamily="50" charset="-128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-2994025" algn="l"/>
                          <a:tab pos="-2241550" algn="l"/>
                          <a:tab pos="-1489075" algn="l"/>
                          <a:tab pos="-736600" algn="l"/>
                          <a:tab pos="15875" algn="l"/>
                        </a:tabLst>
                      </a:pPr>
                      <a:endParaRPr kumimoji="1" lang="ja-JP" altLang="ja-JP" sz="13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" pitchFamily="18" charset="0"/>
                        <a:ea typeface="HG丸ｺﾞｼｯｸM-PRO" pitchFamily="50" charset="-128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-3443288" algn="l"/>
                          <a:tab pos="-2690813" algn="l"/>
                          <a:tab pos="-1938338" algn="l"/>
                          <a:tab pos="-1185863" algn="l"/>
                          <a:tab pos="-433388" algn="l"/>
                          <a:tab pos="317500" algn="l"/>
                        </a:tabLst>
                      </a:pPr>
                      <a:endParaRPr kumimoji="1" lang="ja-JP" altLang="ja-JP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" pitchFamily="18" charset="0"/>
                        <a:ea typeface="HG丸ｺﾞｼｯｸM-PRO" pitchFamily="50" charset="-128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-3892550" algn="l"/>
                          <a:tab pos="-3140075" algn="l"/>
                          <a:tab pos="-2387600" algn="l"/>
                          <a:tab pos="-1635125" algn="l"/>
                          <a:tab pos="-882650" algn="l"/>
                          <a:tab pos="-130175" algn="l"/>
                        </a:tabLst>
                      </a:pPr>
                      <a:endParaRPr kumimoji="1" lang="ja-JP" altLang="ja-JP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" pitchFamily="18" charset="0"/>
                        <a:ea typeface="HG丸ｺﾞｼｯｸM-PRO" pitchFamily="50" charset="-128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-4341813" algn="l"/>
                          <a:tab pos="-3589338" algn="l"/>
                          <a:tab pos="-2836863" algn="l"/>
                          <a:tab pos="-2084388" algn="l"/>
                          <a:tab pos="-1331913" algn="l"/>
                          <a:tab pos="-579438" algn="l"/>
                          <a:tab pos="171450" algn="l"/>
                        </a:tabLst>
                      </a:pPr>
                      <a:endParaRPr kumimoji="1" lang="ja-JP" altLang="ja-JP" sz="13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" pitchFamily="18" charset="0"/>
                        <a:ea typeface="HG丸ｺﾞｼｯｸM-PRO" pitchFamily="50" charset="-128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-4791075" algn="l"/>
                          <a:tab pos="-4038600" algn="l"/>
                          <a:tab pos="-3286125" algn="l"/>
                          <a:tab pos="-2533650" algn="l"/>
                          <a:tab pos="-1781175" algn="l"/>
                          <a:tab pos="-1028700" algn="l"/>
                          <a:tab pos="-276225" algn="l"/>
                        </a:tabLst>
                      </a:pPr>
                      <a:endParaRPr kumimoji="1" lang="ja-JP" altLang="ja-JP" sz="13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" pitchFamily="18" charset="0"/>
                        <a:ea typeface="HG丸ｺﾞｼｯｸM-PRO" pitchFamily="50" charset="-128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8106">
                <a:tc rowSpan="2">
                  <a:txBody>
                    <a:bodyPr/>
                    <a:lstStyle/>
                    <a:p>
                      <a:pPr marL="15240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ＤＦＰ特太ゴシック体" charset="-128"/>
                          <a:ea typeface="ＭＳ 明朝" pitchFamily="17" charset="-128"/>
                          <a:cs typeface="Times New Roman" pitchFamily="18" charset="0"/>
                        </a:rPr>
                        <a:t>材料費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15240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ＤＦＰ特太ゴシック体" charset="-128"/>
                          <a:ea typeface="ＭＳ 明朝" pitchFamily="17" charset="-128"/>
                          <a:cs typeface="Times New Roman" pitchFamily="18" charset="0"/>
                        </a:rPr>
                        <a:t>予算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-746125" algn="l"/>
                          <a:tab pos="6350" algn="l"/>
                        </a:tabLst>
                      </a:pPr>
                      <a:endParaRPr kumimoji="1" lang="ja-JP" altLang="ja-JP" sz="13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" pitchFamily="18" charset="0"/>
                        <a:ea typeface="HG丸ｺﾞｼｯｸM-PRO" pitchFamily="50" charset="-128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-1195388" algn="l"/>
                          <a:tab pos="-442913" algn="l"/>
                          <a:tab pos="307975" algn="l"/>
                        </a:tabLst>
                      </a:pPr>
                      <a:endParaRPr kumimoji="1" lang="ja-JP" altLang="ja-JP" sz="13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" pitchFamily="18" charset="0"/>
                        <a:ea typeface="HG丸ｺﾞｼｯｸM-PRO" pitchFamily="50" charset="-128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-1644650" algn="l"/>
                          <a:tab pos="-892175" algn="l"/>
                          <a:tab pos="-139700" algn="l"/>
                        </a:tabLst>
                      </a:pPr>
                      <a:endParaRPr kumimoji="1" lang="ja-JP" altLang="ja-JP" sz="13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" pitchFamily="18" charset="0"/>
                        <a:ea typeface="HG丸ｺﾞｼｯｸM-PRO" pitchFamily="50" charset="-128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-2093913" algn="l"/>
                          <a:tab pos="-1341438" algn="l"/>
                          <a:tab pos="-588963" algn="l"/>
                          <a:tab pos="161925" algn="l"/>
                        </a:tabLst>
                      </a:pPr>
                      <a:endParaRPr kumimoji="1" lang="ja-JP" altLang="ja-JP" sz="13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" pitchFamily="18" charset="0"/>
                        <a:ea typeface="HG丸ｺﾞｼｯｸM-PRO" pitchFamily="50" charset="-128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-2543175" algn="l"/>
                          <a:tab pos="-1790700" algn="l"/>
                          <a:tab pos="-1038225" algn="l"/>
                          <a:tab pos="-285750" algn="l"/>
                        </a:tabLst>
                      </a:pPr>
                      <a:endParaRPr kumimoji="1" lang="ja-JP" altLang="ja-JP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" pitchFamily="18" charset="0"/>
                        <a:ea typeface="HG丸ｺﾞｼｯｸM-PRO" pitchFamily="50" charset="-128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-2994025" algn="l"/>
                          <a:tab pos="-2241550" algn="l"/>
                          <a:tab pos="-1489075" algn="l"/>
                          <a:tab pos="-736600" algn="l"/>
                          <a:tab pos="15875" algn="l"/>
                        </a:tabLst>
                      </a:pPr>
                      <a:endParaRPr kumimoji="1" lang="ja-JP" altLang="ja-JP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" pitchFamily="18" charset="0"/>
                        <a:ea typeface="HG丸ｺﾞｼｯｸM-PRO" pitchFamily="50" charset="-128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-3443288" algn="l"/>
                          <a:tab pos="-2690813" algn="l"/>
                          <a:tab pos="-1938338" algn="l"/>
                          <a:tab pos="-1185863" algn="l"/>
                          <a:tab pos="-433388" algn="l"/>
                          <a:tab pos="317500" algn="l"/>
                        </a:tabLst>
                      </a:pPr>
                      <a:endParaRPr kumimoji="1" lang="ja-JP" altLang="ja-JP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" pitchFamily="18" charset="0"/>
                        <a:ea typeface="HG丸ｺﾞｼｯｸM-PRO" pitchFamily="50" charset="-128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-3892550" algn="l"/>
                          <a:tab pos="-3140075" algn="l"/>
                          <a:tab pos="-2387600" algn="l"/>
                          <a:tab pos="-1635125" algn="l"/>
                          <a:tab pos="-882650" algn="l"/>
                          <a:tab pos="-130175" algn="l"/>
                        </a:tabLst>
                      </a:pPr>
                      <a:endParaRPr kumimoji="1" lang="ja-JP" altLang="ja-JP" sz="13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" pitchFamily="18" charset="0"/>
                        <a:ea typeface="HG丸ｺﾞｼｯｸM-PRO" pitchFamily="50" charset="-128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-4341813" algn="l"/>
                          <a:tab pos="-3589338" algn="l"/>
                          <a:tab pos="-2836863" algn="l"/>
                          <a:tab pos="-2084388" algn="l"/>
                          <a:tab pos="-1331913" algn="l"/>
                          <a:tab pos="-579438" algn="l"/>
                          <a:tab pos="171450" algn="l"/>
                        </a:tabLst>
                      </a:pPr>
                      <a:endParaRPr kumimoji="1" lang="ja-JP" altLang="ja-JP" sz="13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" pitchFamily="18" charset="0"/>
                        <a:ea typeface="HG丸ｺﾞｼｯｸM-PRO" pitchFamily="50" charset="-128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-4791075" algn="l"/>
                          <a:tab pos="-4038600" algn="l"/>
                          <a:tab pos="-3286125" algn="l"/>
                          <a:tab pos="-2533650" algn="l"/>
                          <a:tab pos="-1781175" algn="l"/>
                          <a:tab pos="-1028700" algn="l"/>
                          <a:tab pos="-276225" algn="l"/>
                        </a:tabLst>
                      </a:pPr>
                      <a:endParaRPr kumimoji="1" lang="ja-JP" altLang="ja-JP" sz="13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" pitchFamily="18" charset="0"/>
                        <a:ea typeface="HG丸ｺﾞｼｯｸM-PRO" pitchFamily="50" charset="-128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8106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5240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sz="13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ＤＦＰ特太ゴシック体" charset="-128"/>
                          <a:ea typeface="ＭＳ 明朝" pitchFamily="17" charset="-128"/>
                          <a:cs typeface="Times New Roman" pitchFamily="18" charset="0"/>
                        </a:rPr>
                        <a:t>実績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-746125" algn="l"/>
                          <a:tab pos="6350" algn="l"/>
                        </a:tabLst>
                      </a:pPr>
                      <a:endParaRPr kumimoji="1" lang="ja-JP" altLang="ja-JP" sz="13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" pitchFamily="18" charset="0"/>
                        <a:ea typeface="HG丸ｺﾞｼｯｸM-PRO" pitchFamily="50" charset="-128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-1195388" algn="l"/>
                          <a:tab pos="-442913" algn="l"/>
                          <a:tab pos="307975" algn="l"/>
                        </a:tabLst>
                      </a:pPr>
                      <a:endParaRPr kumimoji="1" lang="ja-JP" altLang="ja-JP" sz="13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" pitchFamily="18" charset="0"/>
                        <a:ea typeface="HG丸ｺﾞｼｯｸM-PRO" pitchFamily="50" charset="-128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-1644650" algn="l"/>
                          <a:tab pos="-892175" algn="l"/>
                          <a:tab pos="-139700" algn="l"/>
                        </a:tabLst>
                      </a:pPr>
                      <a:endParaRPr kumimoji="1" lang="ja-JP" altLang="ja-JP" sz="13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" pitchFamily="18" charset="0"/>
                        <a:ea typeface="HG丸ｺﾞｼｯｸM-PRO" pitchFamily="50" charset="-128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-2093913" algn="l"/>
                          <a:tab pos="-1341438" algn="l"/>
                          <a:tab pos="-588963" algn="l"/>
                          <a:tab pos="161925" algn="l"/>
                        </a:tabLst>
                      </a:pPr>
                      <a:endParaRPr kumimoji="1" lang="ja-JP" altLang="ja-JP" sz="13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" pitchFamily="18" charset="0"/>
                        <a:ea typeface="HG丸ｺﾞｼｯｸM-PRO" pitchFamily="50" charset="-128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-2543175" algn="l"/>
                          <a:tab pos="-1790700" algn="l"/>
                          <a:tab pos="-1038225" algn="l"/>
                          <a:tab pos="-285750" algn="l"/>
                        </a:tabLst>
                      </a:pPr>
                      <a:endParaRPr kumimoji="1" lang="ja-JP" altLang="ja-JP" sz="13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" pitchFamily="18" charset="0"/>
                        <a:ea typeface="HG丸ｺﾞｼｯｸM-PRO" pitchFamily="50" charset="-128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-2994025" algn="l"/>
                          <a:tab pos="-2241550" algn="l"/>
                          <a:tab pos="-1489075" algn="l"/>
                          <a:tab pos="-736600" algn="l"/>
                          <a:tab pos="15875" algn="l"/>
                        </a:tabLst>
                      </a:pPr>
                      <a:endParaRPr kumimoji="1" lang="ja-JP" altLang="ja-JP" sz="13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" pitchFamily="18" charset="0"/>
                        <a:ea typeface="HG丸ｺﾞｼｯｸM-PRO" pitchFamily="50" charset="-128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-3443288" algn="l"/>
                          <a:tab pos="-2690813" algn="l"/>
                          <a:tab pos="-1938338" algn="l"/>
                          <a:tab pos="-1185863" algn="l"/>
                          <a:tab pos="-433388" algn="l"/>
                          <a:tab pos="317500" algn="l"/>
                        </a:tabLst>
                      </a:pPr>
                      <a:endParaRPr kumimoji="1" lang="ja-JP" altLang="ja-JP" sz="13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" pitchFamily="18" charset="0"/>
                        <a:ea typeface="HG丸ｺﾞｼｯｸM-PRO" pitchFamily="50" charset="-128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-3892550" algn="l"/>
                          <a:tab pos="-3140075" algn="l"/>
                          <a:tab pos="-2387600" algn="l"/>
                          <a:tab pos="-1635125" algn="l"/>
                          <a:tab pos="-882650" algn="l"/>
                          <a:tab pos="-130175" algn="l"/>
                        </a:tabLst>
                      </a:pPr>
                      <a:endParaRPr kumimoji="1" lang="ja-JP" altLang="ja-JP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" pitchFamily="18" charset="0"/>
                        <a:ea typeface="HG丸ｺﾞｼｯｸM-PRO" pitchFamily="50" charset="-128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-4341813" algn="l"/>
                          <a:tab pos="-3589338" algn="l"/>
                          <a:tab pos="-2836863" algn="l"/>
                          <a:tab pos="-2084388" algn="l"/>
                          <a:tab pos="-1331913" algn="l"/>
                          <a:tab pos="-579438" algn="l"/>
                          <a:tab pos="171450" algn="l"/>
                        </a:tabLst>
                      </a:pPr>
                      <a:endParaRPr kumimoji="1" lang="ja-JP" altLang="ja-JP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" pitchFamily="18" charset="0"/>
                        <a:ea typeface="HG丸ｺﾞｼｯｸM-PRO" pitchFamily="50" charset="-128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-4791075" algn="l"/>
                          <a:tab pos="-4038600" algn="l"/>
                          <a:tab pos="-3286125" algn="l"/>
                          <a:tab pos="-2533650" algn="l"/>
                          <a:tab pos="-1781175" algn="l"/>
                          <a:tab pos="-1028700" algn="l"/>
                          <a:tab pos="-276225" algn="l"/>
                        </a:tabLst>
                      </a:pPr>
                      <a:endParaRPr kumimoji="1" lang="ja-JP" altLang="ja-JP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" pitchFamily="18" charset="0"/>
                        <a:ea typeface="HG丸ｺﾞｼｯｸM-PRO" pitchFamily="50" charset="-128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982962">
                <a:tc gridSpan="2">
                  <a:txBody>
                    <a:bodyPr/>
                    <a:lstStyle/>
                    <a:p>
                      <a:pPr marL="152400" marR="0" lvl="0" indent="0" algn="just" defTabSz="914400" rtl="0" eaLnBrk="1" fontAlgn="base" latinLnBrk="0" hangingPunct="1"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ＤＦＰ特太ゴシック体" charset="-128"/>
                          <a:ea typeface="ＭＳ 明朝" pitchFamily="17" charset="-128"/>
                          <a:cs typeface="Times New Roman" pitchFamily="18" charset="0"/>
                        </a:rPr>
                        <a:t>当 月 合 計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-746125" algn="l"/>
                          <a:tab pos="6350" algn="l"/>
                        </a:tabLst>
                      </a:pPr>
                      <a:endParaRPr kumimoji="1" lang="ja-JP" altLang="ja-JP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" pitchFamily="18" charset="0"/>
                        <a:ea typeface="HG丸ｺﾞｼｯｸM-PRO" pitchFamily="50" charset="-128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-1195388" algn="l"/>
                          <a:tab pos="-442913" algn="l"/>
                          <a:tab pos="307975" algn="l"/>
                        </a:tabLst>
                      </a:pPr>
                      <a:endParaRPr kumimoji="1" lang="ja-JP" altLang="ja-JP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" pitchFamily="18" charset="0"/>
                        <a:ea typeface="HG丸ｺﾞｼｯｸM-PRO" pitchFamily="50" charset="-128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-1644650" algn="l"/>
                          <a:tab pos="-892175" algn="l"/>
                          <a:tab pos="-139700" algn="l"/>
                        </a:tabLst>
                      </a:pPr>
                      <a:endParaRPr kumimoji="1" lang="ja-JP" altLang="ja-JP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" pitchFamily="18" charset="0"/>
                        <a:ea typeface="HG丸ｺﾞｼｯｸM-PRO" pitchFamily="50" charset="-128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-2093913" algn="l"/>
                          <a:tab pos="-1341438" algn="l"/>
                          <a:tab pos="-588963" algn="l"/>
                          <a:tab pos="161925" algn="l"/>
                        </a:tabLst>
                      </a:pPr>
                      <a:endParaRPr kumimoji="1" lang="ja-JP" altLang="ja-JP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" pitchFamily="18" charset="0"/>
                        <a:ea typeface="HG丸ｺﾞｼｯｸM-PRO" pitchFamily="50" charset="-128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-2543175" algn="l"/>
                          <a:tab pos="-1790700" algn="l"/>
                          <a:tab pos="-1038225" algn="l"/>
                          <a:tab pos="-285750" algn="l"/>
                        </a:tabLst>
                      </a:pPr>
                      <a:endParaRPr kumimoji="1" lang="ja-JP" altLang="ja-JP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" pitchFamily="18" charset="0"/>
                        <a:ea typeface="HG丸ｺﾞｼｯｸM-PRO" pitchFamily="50" charset="-128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-2994025" algn="l"/>
                          <a:tab pos="-2241550" algn="l"/>
                          <a:tab pos="-1489075" algn="l"/>
                          <a:tab pos="-736600" algn="l"/>
                          <a:tab pos="15875" algn="l"/>
                        </a:tabLst>
                      </a:pPr>
                      <a:endParaRPr kumimoji="1" lang="ja-JP" altLang="ja-JP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" pitchFamily="18" charset="0"/>
                        <a:ea typeface="HG丸ｺﾞｼｯｸM-PRO" pitchFamily="50" charset="-128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-3443288" algn="l"/>
                          <a:tab pos="-2690813" algn="l"/>
                          <a:tab pos="-1938338" algn="l"/>
                          <a:tab pos="-1185863" algn="l"/>
                          <a:tab pos="-433388" algn="l"/>
                          <a:tab pos="317500" algn="l"/>
                        </a:tabLst>
                      </a:pPr>
                      <a:endParaRPr kumimoji="1" lang="ja-JP" altLang="ja-JP" sz="13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" pitchFamily="18" charset="0"/>
                        <a:ea typeface="HG丸ｺﾞｼｯｸM-PRO" pitchFamily="50" charset="-128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-3892550" algn="l"/>
                          <a:tab pos="-3140075" algn="l"/>
                          <a:tab pos="-2387600" algn="l"/>
                          <a:tab pos="-1635125" algn="l"/>
                          <a:tab pos="-882650" algn="l"/>
                          <a:tab pos="-130175" algn="l"/>
                        </a:tabLst>
                      </a:pPr>
                      <a:endParaRPr kumimoji="1" lang="ja-JP" altLang="ja-JP" sz="13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" pitchFamily="18" charset="0"/>
                        <a:ea typeface="HG丸ｺﾞｼｯｸM-PRO" pitchFamily="50" charset="-128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-4341813" algn="l"/>
                          <a:tab pos="-3589338" algn="l"/>
                          <a:tab pos="-2836863" algn="l"/>
                          <a:tab pos="-2084388" algn="l"/>
                          <a:tab pos="-1331913" algn="l"/>
                          <a:tab pos="-579438" algn="l"/>
                          <a:tab pos="171450" algn="l"/>
                        </a:tabLst>
                      </a:pPr>
                      <a:endParaRPr kumimoji="1" lang="ja-JP" altLang="ja-JP" sz="13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" pitchFamily="18" charset="0"/>
                        <a:ea typeface="HG丸ｺﾞｼｯｸM-PRO" pitchFamily="50" charset="-128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-4791075" algn="l"/>
                          <a:tab pos="-4038600" algn="l"/>
                          <a:tab pos="-3286125" algn="l"/>
                          <a:tab pos="-2533650" algn="l"/>
                          <a:tab pos="-1781175" algn="l"/>
                          <a:tab pos="-1028700" algn="l"/>
                          <a:tab pos="-276225" algn="l"/>
                        </a:tabLst>
                      </a:pPr>
                      <a:endParaRPr kumimoji="1" lang="ja-JP" altLang="ja-JP" sz="13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" pitchFamily="18" charset="0"/>
                        <a:ea typeface="HG丸ｺﾞｼｯｸM-PRO" pitchFamily="50" charset="-128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982962">
                <a:tc gridSpan="2">
                  <a:txBody>
                    <a:bodyPr/>
                    <a:lstStyle/>
                    <a:p>
                      <a:pPr marL="152400" marR="0" lvl="0" indent="0" algn="ctr" defTabSz="914400" rtl="0" eaLnBrk="1" fontAlgn="base" latinLnBrk="0" hangingPunct="1">
                        <a:lnSpc>
                          <a:spcPts val="12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ＤＦＰ特太ゴシック体" charset="-128"/>
                          <a:ea typeface="ＭＳ 明朝" pitchFamily="17" charset="-128"/>
                          <a:cs typeface="Times New Roman" pitchFamily="18" charset="0"/>
                        </a:rPr>
                        <a:t>累</a:t>
                      </a:r>
                      <a:r>
                        <a:rPr kumimoji="1" 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ＤＦＰ特太ゴシック体" charset="-128"/>
                          <a:ea typeface="ＭＳ 明朝" pitchFamily="17" charset="-128"/>
                          <a:cs typeface="Times New Roman" pitchFamily="18" charset="0"/>
                        </a:rPr>
                        <a:t>   </a:t>
                      </a:r>
                      <a:r>
                        <a:rPr kumimoji="1" lang="ja-JP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ＤＦＰ特太ゴシック体" charset="-128"/>
                          <a:ea typeface="ＭＳ 明朝" pitchFamily="17" charset="-128"/>
                          <a:cs typeface="Times New Roman" pitchFamily="18" charset="0"/>
                        </a:rPr>
                        <a:t>計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-746125" algn="l"/>
                          <a:tab pos="6350" algn="l"/>
                        </a:tabLst>
                      </a:pPr>
                      <a:endParaRPr kumimoji="1" lang="ja-JP" altLang="ja-JP" sz="13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" pitchFamily="18" charset="0"/>
                        <a:ea typeface="HG丸ｺﾞｼｯｸM-PRO" pitchFamily="50" charset="-128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-1195388" algn="l"/>
                          <a:tab pos="-442913" algn="l"/>
                          <a:tab pos="307975" algn="l"/>
                        </a:tabLst>
                      </a:pPr>
                      <a:endParaRPr kumimoji="1" lang="ja-JP" altLang="ja-JP" sz="13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" pitchFamily="18" charset="0"/>
                        <a:ea typeface="HG丸ｺﾞｼｯｸM-PRO" pitchFamily="50" charset="-128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-1644650" algn="l"/>
                          <a:tab pos="-892175" algn="l"/>
                          <a:tab pos="-139700" algn="l"/>
                        </a:tabLst>
                      </a:pPr>
                      <a:endParaRPr kumimoji="1" lang="ja-JP" altLang="ja-JP" sz="13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" pitchFamily="18" charset="0"/>
                        <a:ea typeface="HG丸ｺﾞｼｯｸM-PRO" pitchFamily="50" charset="-128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-2093913" algn="l"/>
                          <a:tab pos="-1341438" algn="l"/>
                          <a:tab pos="-588963" algn="l"/>
                          <a:tab pos="161925" algn="l"/>
                        </a:tabLst>
                      </a:pPr>
                      <a:endParaRPr kumimoji="1" lang="ja-JP" altLang="ja-JP" sz="13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" pitchFamily="18" charset="0"/>
                        <a:ea typeface="HG丸ｺﾞｼｯｸM-PRO" pitchFamily="50" charset="-128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-2543175" algn="l"/>
                          <a:tab pos="-1790700" algn="l"/>
                          <a:tab pos="-1038225" algn="l"/>
                          <a:tab pos="-285750" algn="l"/>
                        </a:tabLst>
                      </a:pPr>
                      <a:endParaRPr kumimoji="1" lang="ja-JP" altLang="ja-JP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" pitchFamily="18" charset="0"/>
                        <a:ea typeface="HG丸ｺﾞｼｯｸM-PRO" pitchFamily="50" charset="-128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-2994025" algn="l"/>
                          <a:tab pos="-2241550" algn="l"/>
                          <a:tab pos="-1489075" algn="l"/>
                          <a:tab pos="-736600" algn="l"/>
                          <a:tab pos="15875" algn="l"/>
                        </a:tabLst>
                      </a:pPr>
                      <a:endParaRPr kumimoji="1" lang="ja-JP" altLang="ja-JP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" pitchFamily="18" charset="0"/>
                        <a:ea typeface="HG丸ｺﾞｼｯｸM-PRO" pitchFamily="50" charset="-128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-3443288" algn="l"/>
                          <a:tab pos="-2690813" algn="l"/>
                          <a:tab pos="-1938338" algn="l"/>
                          <a:tab pos="-1185863" algn="l"/>
                          <a:tab pos="-433388" algn="l"/>
                          <a:tab pos="317500" algn="l"/>
                        </a:tabLst>
                      </a:pPr>
                      <a:endParaRPr kumimoji="1" lang="ja-JP" altLang="ja-JP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" pitchFamily="18" charset="0"/>
                        <a:ea typeface="HG丸ｺﾞｼｯｸM-PRO" pitchFamily="50" charset="-128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-3892550" algn="l"/>
                          <a:tab pos="-3140075" algn="l"/>
                          <a:tab pos="-2387600" algn="l"/>
                          <a:tab pos="-1635125" algn="l"/>
                          <a:tab pos="-882650" algn="l"/>
                          <a:tab pos="-130175" algn="l"/>
                        </a:tabLst>
                      </a:pPr>
                      <a:endParaRPr kumimoji="1" lang="ja-JP" altLang="ja-JP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" pitchFamily="18" charset="0"/>
                        <a:ea typeface="HG丸ｺﾞｼｯｸM-PRO" pitchFamily="50" charset="-128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-4341813" algn="l"/>
                          <a:tab pos="-3589338" algn="l"/>
                          <a:tab pos="-2836863" algn="l"/>
                          <a:tab pos="-2084388" algn="l"/>
                          <a:tab pos="-1331913" algn="l"/>
                          <a:tab pos="-579438" algn="l"/>
                          <a:tab pos="171450" algn="l"/>
                        </a:tabLst>
                      </a:pPr>
                      <a:endParaRPr kumimoji="1" lang="ja-JP" altLang="ja-JP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" pitchFamily="18" charset="0"/>
                        <a:ea typeface="HG丸ｺﾞｼｯｸM-PRO" pitchFamily="50" charset="-128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ts val="12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-4791075" algn="l"/>
                          <a:tab pos="-4038600" algn="l"/>
                          <a:tab pos="-3286125" algn="l"/>
                          <a:tab pos="-2533650" algn="l"/>
                          <a:tab pos="-1781175" algn="l"/>
                          <a:tab pos="-1028700" algn="l"/>
                          <a:tab pos="-276225" algn="l"/>
                        </a:tabLst>
                      </a:pPr>
                      <a:endParaRPr kumimoji="1" lang="ja-JP" altLang="ja-JP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entury" pitchFamily="18" charset="0"/>
                        <a:ea typeface="HG丸ｺﾞｼｯｸM-PRO" pitchFamily="50" charset="-128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7" name="Rectangle 2">
            <a:extLst>
              <a:ext uri="{FF2B5EF4-FFF2-40B4-BE49-F238E27FC236}">
                <a16:creationId xmlns:a16="http://schemas.microsoft.com/office/drawing/2014/main" id="{75A53E2C-6147-4824-BCD6-0B05615F73A8}"/>
              </a:ext>
            </a:extLst>
          </p:cNvPr>
          <p:cNvSpPr txBox="1">
            <a:spLocks noChangeArrowheads="1"/>
          </p:cNvSpPr>
          <p:nvPr/>
        </p:nvSpPr>
        <p:spPr>
          <a:xfrm>
            <a:off x="1015483" y="341152"/>
            <a:ext cx="7236804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4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予算表</a:t>
            </a:r>
          </a:p>
        </p:txBody>
      </p:sp>
    </p:spTree>
  </p:cSld>
  <p:clrMapOvr>
    <a:masterClrMapping/>
  </p:clrMapOvr>
  <p:transition spd="slow"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>
          <a:xfrm>
            <a:off x="1293779" y="251700"/>
            <a:ext cx="7236804" cy="609600"/>
          </a:xfrm>
        </p:spPr>
        <p:txBody>
          <a:bodyPr/>
          <a:lstStyle/>
          <a:p>
            <a:pPr algn="l" eaLnBrk="1" hangingPunct="1"/>
            <a:r>
              <a:rPr lang="ja-JP" altLang="en-US" sz="24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調達マネジメント計画書</a:t>
            </a:r>
          </a:p>
        </p:txBody>
      </p:sp>
      <p:graphicFrame>
        <p:nvGraphicFramePr>
          <p:cNvPr id="1220611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7648749"/>
              </p:ext>
            </p:extLst>
          </p:nvPr>
        </p:nvGraphicFramePr>
        <p:xfrm>
          <a:off x="1293779" y="962029"/>
          <a:ext cx="9824936" cy="5339471"/>
        </p:xfrm>
        <a:graphic>
          <a:graphicData uri="http://schemas.openxmlformats.org/drawingml/2006/table">
            <a:tbl>
              <a:tblPr/>
              <a:tblGrid>
                <a:gridCol w="19464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367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464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7569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1956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8056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必要なリソース</a:t>
                      </a: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条件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調達先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予算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納期</a:t>
                      </a: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2719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2719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9460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2072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9099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982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T="45717" marB="4571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T="45717" marB="4571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" name="スライド番号プレースホルダー 1"/>
          <p:cNvSpPr>
            <a:spLocks noGrp="1"/>
          </p:cNvSpPr>
          <p:nvPr>
            <p:ph type="sldNum" sz="quarter" idx="4"/>
          </p:nvPr>
        </p:nvSpPr>
        <p:spPr bwMode="auto">
          <a:xfrm>
            <a:off x="7761288" y="6448425"/>
            <a:ext cx="2132012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0" rIns="91440" bIns="0" numCol="1" anchor="b" anchorCtr="0" compatLnSpc="1">
            <a:prstTxWarp prst="textNoShape">
              <a:avLst/>
            </a:prstTxWarp>
          </a:bodyPr>
          <a:lstStyle>
            <a:defPPr>
              <a:defRPr lang="ja-JP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kumimoji="0" sz="1600" b="1" kern="1200">
                <a:solidFill>
                  <a:srgbClr val="717171"/>
                </a:solidFill>
                <a:latin typeface="Arial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sz="20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sz="20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sz="20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sz="20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5pPr>
            <a:lvl6pPr marL="2286000" algn="l" defTabSz="914400" rtl="0" eaLnBrk="1" latinLnBrk="0" hangingPunct="1">
              <a:defRPr kumimoji="1" sz="20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6pPr>
            <a:lvl7pPr marL="2743200" algn="l" defTabSz="914400" rtl="0" eaLnBrk="1" latinLnBrk="0" hangingPunct="1">
              <a:defRPr kumimoji="1" sz="20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7pPr>
            <a:lvl8pPr marL="3200400" algn="l" defTabSz="914400" rtl="0" eaLnBrk="1" latinLnBrk="0" hangingPunct="1">
              <a:defRPr kumimoji="1" sz="20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8pPr>
            <a:lvl9pPr marL="3657600" algn="l" defTabSz="914400" rtl="0" eaLnBrk="1" latinLnBrk="0" hangingPunct="1">
              <a:defRPr kumimoji="1" sz="20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9pPr>
          </a:lstStyle>
          <a:p>
            <a:pPr>
              <a:defRPr/>
            </a:pPr>
            <a:fld id="{E9A9FCFF-3743-49FC-9EA4-080A5C48253C}" type="slidenum">
              <a:rPr lang="en-GB" altLang="ja-JP" smtClean="0"/>
              <a:pPr>
                <a:defRPr/>
              </a:pPr>
              <a:t>7</a:t>
            </a:fld>
            <a:endParaRPr lang="en-GB" altLang="ja-JP" dirty="0"/>
          </a:p>
        </p:txBody>
      </p:sp>
    </p:spTree>
    <p:extLst>
      <p:ext uri="{BB962C8B-B14F-4D97-AF65-F5344CB8AC3E}">
        <p14:creationId xmlns:p14="http://schemas.microsoft.com/office/powerpoint/2010/main" val="34781852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>
          <a:xfrm>
            <a:off x="943583" y="238289"/>
            <a:ext cx="7092788" cy="685801"/>
          </a:xfrm>
        </p:spPr>
        <p:txBody>
          <a:bodyPr/>
          <a:lstStyle/>
          <a:p>
            <a:pPr algn="l" eaLnBrk="1" hangingPunct="1"/>
            <a:r>
              <a:rPr lang="ja-JP" altLang="en-US" sz="24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品質管理基準書</a:t>
            </a:r>
          </a:p>
        </p:txBody>
      </p:sp>
      <p:graphicFrame>
        <p:nvGraphicFramePr>
          <p:cNvPr id="1434703" name="Group 7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5805096"/>
              </p:ext>
            </p:extLst>
          </p:nvPr>
        </p:nvGraphicFramePr>
        <p:xfrm>
          <a:off x="943583" y="1021403"/>
          <a:ext cx="10291864" cy="5232397"/>
        </p:xfrm>
        <a:graphic>
          <a:graphicData uri="http://schemas.openxmlformats.org/drawingml/2006/table">
            <a:tbl>
              <a:tblPr/>
              <a:tblGrid>
                <a:gridCol w="15194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704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560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8679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8679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77234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36771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タスク</a:t>
                      </a:r>
                      <a:r>
                        <a:rPr kumimoji="1" lang="en-US" altLang="ja-JP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(WP)</a:t>
                      </a:r>
                      <a:endParaRPr kumimoji="1" lang="ja-JP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アウトプット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成果物品質基準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プロセス品質基準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677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指標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目標値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指標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目標値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3624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8900" marR="0" lvl="0" indent="-88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endParaRPr kumimoji="1" lang="ja-JP" altLang="ja-JP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8900" marR="0" lvl="0" indent="-88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endParaRPr kumimoji="1" lang="ja-JP" altLang="ja-JP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8900" marR="0" lvl="0" indent="-88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endParaRPr kumimoji="1" lang="ja-JP" altLang="ja-JP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8900" marR="0" lvl="0" indent="-88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endParaRPr kumimoji="1" lang="ja-JP" altLang="ja-JP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9568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8900" marR="0" lvl="0" indent="-88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endParaRPr kumimoji="1" lang="ja-JP" altLang="ja-JP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8900" marR="0" lvl="0" indent="-88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endParaRPr kumimoji="1" lang="ja-JP" altLang="ja-JP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8900" marR="0" lvl="0" indent="-88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endParaRPr kumimoji="1" lang="ja-JP" altLang="ja-JP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8900" marR="0" lvl="0" indent="-88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endParaRPr kumimoji="1" lang="ja-JP" altLang="ja-JP" sz="14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164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8900" marR="0" lvl="0" indent="-88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endParaRPr kumimoji="1" lang="ja-JP" altLang="ja-JP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8900" marR="0" lvl="0" indent="-88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endParaRPr kumimoji="1" lang="ja-JP" altLang="ja-JP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8900" marR="0" lvl="0" indent="-88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endParaRPr kumimoji="1" lang="ja-JP" altLang="ja-JP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8900" marR="0" lvl="0" indent="-88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endParaRPr kumimoji="1" lang="ja-JP" altLang="ja-JP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100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8900" marR="0" lvl="0" indent="-88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endParaRPr kumimoji="1" lang="ja-JP" altLang="ja-JP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8900" marR="0" lvl="0" indent="-88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endParaRPr kumimoji="1" lang="ja-JP" altLang="ja-JP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8900" marR="0" lvl="0" indent="-88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endParaRPr kumimoji="1" lang="ja-JP" altLang="ja-JP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8900" marR="0" lvl="0" indent="-88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endParaRPr kumimoji="1" lang="ja-JP" altLang="ja-JP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0047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8900" marR="0" lvl="0" indent="-88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endParaRPr kumimoji="1" lang="ja-JP" altLang="ja-JP" sz="14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8900" marR="0" lvl="0" indent="-88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endParaRPr kumimoji="1" lang="ja-JP" altLang="ja-JP" sz="1400" b="0" i="0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8900" marR="0" lvl="0" indent="-88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endParaRPr kumimoji="1" lang="ja-JP" altLang="ja-JP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8900" marR="0" lvl="0" indent="-88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endParaRPr kumimoji="1" lang="ja-JP" altLang="ja-JP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" name="スライド番号プレースホルダー 1"/>
          <p:cNvSpPr>
            <a:spLocks noGrp="1"/>
          </p:cNvSpPr>
          <p:nvPr>
            <p:ph type="sldNum" sz="quarter" idx="4"/>
          </p:nvPr>
        </p:nvSpPr>
        <p:spPr bwMode="auto">
          <a:xfrm>
            <a:off x="7761288" y="6448425"/>
            <a:ext cx="2132012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0" rIns="91440" bIns="0" numCol="1" anchor="b" anchorCtr="0" compatLnSpc="1">
            <a:prstTxWarp prst="textNoShape">
              <a:avLst/>
            </a:prstTxWarp>
          </a:bodyPr>
          <a:lstStyle>
            <a:defPPr>
              <a:defRPr lang="ja-JP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kumimoji="0" sz="1600" b="1" kern="1200">
                <a:solidFill>
                  <a:srgbClr val="717171"/>
                </a:solidFill>
                <a:latin typeface="Arial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sz="20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sz="20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sz="20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sz="20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5pPr>
            <a:lvl6pPr marL="2286000" algn="l" defTabSz="914400" rtl="0" eaLnBrk="1" latinLnBrk="0" hangingPunct="1">
              <a:defRPr kumimoji="1" sz="20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6pPr>
            <a:lvl7pPr marL="2743200" algn="l" defTabSz="914400" rtl="0" eaLnBrk="1" latinLnBrk="0" hangingPunct="1">
              <a:defRPr kumimoji="1" sz="20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7pPr>
            <a:lvl8pPr marL="3200400" algn="l" defTabSz="914400" rtl="0" eaLnBrk="1" latinLnBrk="0" hangingPunct="1">
              <a:defRPr kumimoji="1" sz="20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8pPr>
            <a:lvl9pPr marL="3657600" algn="l" defTabSz="914400" rtl="0" eaLnBrk="1" latinLnBrk="0" hangingPunct="1">
              <a:defRPr kumimoji="1" sz="20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9pPr>
          </a:lstStyle>
          <a:p>
            <a:pPr>
              <a:defRPr/>
            </a:pPr>
            <a:fld id="{E9A9FCFF-3743-49FC-9EA4-080A5C48253C}" type="slidenum">
              <a:rPr lang="en-GB" altLang="ja-JP" smtClean="0"/>
              <a:pPr>
                <a:defRPr/>
              </a:pPr>
              <a:t>8</a:t>
            </a:fld>
            <a:endParaRPr lang="en-GB" altLang="ja-JP" dirty="0"/>
          </a:p>
        </p:txBody>
      </p:sp>
    </p:spTree>
    <p:extLst>
      <p:ext uri="{BB962C8B-B14F-4D97-AF65-F5344CB8AC3E}">
        <p14:creationId xmlns:p14="http://schemas.microsoft.com/office/powerpoint/2010/main" val="33186008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1361871" y="163889"/>
            <a:ext cx="8689781" cy="590378"/>
          </a:xfrm>
        </p:spPr>
        <p:txBody>
          <a:bodyPr>
            <a:normAutofit/>
          </a:bodyPr>
          <a:lstStyle/>
          <a:p>
            <a:pPr algn="l" eaLnBrk="1" hangingPunct="1">
              <a:defRPr/>
            </a:pPr>
            <a:r>
              <a:rPr lang="ja-JP" altLang="en-US" sz="24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ステークホルダー・コミュニケーション計画書</a:t>
            </a:r>
          </a:p>
        </p:txBody>
      </p:sp>
      <p:graphicFrame>
        <p:nvGraphicFramePr>
          <p:cNvPr id="742403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3240069"/>
              </p:ext>
            </p:extLst>
          </p:nvPr>
        </p:nvGraphicFramePr>
        <p:xfrm>
          <a:off x="865763" y="754268"/>
          <a:ext cx="10301589" cy="5490625"/>
        </p:xfrm>
        <a:graphic>
          <a:graphicData uri="http://schemas.openxmlformats.org/drawingml/2006/table">
            <a:tbl>
              <a:tblPr/>
              <a:tblGrid>
                <a:gridCol w="5142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11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637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0273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0194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2840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08953">
                  <a:extLst>
                    <a:ext uri="{9D8B030D-6E8A-4147-A177-3AD203B41FA5}">
                      <a16:colId xmlns:a16="http://schemas.microsoft.com/office/drawing/2014/main" val="78112691"/>
                    </a:ext>
                  </a:extLst>
                </a:gridCol>
                <a:gridCol w="1060314">
                  <a:extLst>
                    <a:ext uri="{9D8B030D-6E8A-4147-A177-3AD203B41FA5}">
                      <a16:colId xmlns:a16="http://schemas.microsoft.com/office/drawing/2014/main" val="2813451552"/>
                    </a:ext>
                  </a:extLst>
                </a:gridCol>
              </a:tblGrid>
              <a:tr h="5509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marL="91435" marR="91435" marT="45725" marB="45725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氏名</a:t>
                      </a:r>
                      <a:endParaRPr kumimoji="1" lang="ja-JP" altLang="ja-JP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marL="91435" marR="91435" marT="45725" marB="45725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コミュニケーションに関する要求事項</a:t>
                      </a:r>
                    </a:p>
                  </a:txBody>
                  <a:tcPr marL="91435" marR="91435" marT="45725" marB="45725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伝達すべき情報</a:t>
                      </a:r>
                    </a:p>
                  </a:txBody>
                  <a:tcPr marL="91435" marR="91435" marT="45725" marB="45725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配布形式</a:t>
                      </a:r>
                    </a:p>
                  </a:txBody>
                  <a:tcPr marL="91435" marR="91435" marT="45725" marB="45725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頻度</a:t>
                      </a:r>
                    </a:p>
                  </a:txBody>
                  <a:tcPr marL="91435" marR="91435" marT="45725" marB="45725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役割分担</a:t>
                      </a:r>
                    </a:p>
                  </a:txBody>
                  <a:tcPr marL="91435" marR="91435" marT="45725" marB="45725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確認方法</a:t>
                      </a:r>
                    </a:p>
                  </a:txBody>
                  <a:tcPr marL="91435" marR="91435" marT="45725" marB="45725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3455"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顧客</a:t>
                      </a:r>
                    </a:p>
                  </a:txBody>
                  <a:tcPr marL="91435" marR="91435" marT="45725" marB="45725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marL="91435" marR="91435" marT="45725" marB="457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ja-JP" altLang="en-US" sz="1400" dirty="0"/>
                    </a:p>
                  </a:txBody>
                  <a:tcPr marL="91435" marR="91435" marT="45725" marB="4572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1400" dirty="0"/>
                    </a:p>
                  </a:txBody>
                  <a:tcPr marL="91435" marR="91435" marT="45725" marB="457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ja-JP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marL="91435" marR="91435" marT="45725" marB="457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ja-JP" altLang="en-US" sz="1400" dirty="0"/>
                    </a:p>
                  </a:txBody>
                  <a:tcPr marL="91435" marR="91435" marT="45725" marB="457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ja-JP" altLang="en-US" sz="1400" dirty="0"/>
                    </a:p>
                  </a:txBody>
                  <a:tcPr marL="91435" marR="91435" marT="45725" marB="457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ja-JP" altLang="en-US" sz="1400" dirty="0"/>
                    </a:p>
                  </a:txBody>
                  <a:tcPr marL="91435" marR="91435" marT="45725" marB="457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10318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marL="91435" marR="91435" marT="45725" marB="457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ja-JP" altLang="en-US" sz="1400" dirty="0"/>
                    </a:p>
                  </a:txBody>
                  <a:tcPr marL="91435" marR="91435" marT="45725" marB="4572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ja-JP" altLang="en-US" sz="1400" dirty="0"/>
                    </a:p>
                  </a:txBody>
                  <a:tcPr marL="91435" marR="91435" marT="45725" marB="457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ja-JP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marL="91435" marR="91435" marT="45725" marB="457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ja-JP" altLang="en-US" sz="1400" dirty="0"/>
                    </a:p>
                  </a:txBody>
                  <a:tcPr marL="91435" marR="91435" marT="45725" marB="457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ja-JP" altLang="en-US" sz="1400" dirty="0"/>
                    </a:p>
                  </a:txBody>
                  <a:tcPr marL="91435" marR="91435" marT="45725" marB="457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ja-JP" altLang="en-US" sz="1400" dirty="0"/>
                    </a:p>
                  </a:txBody>
                  <a:tcPr marL="91435" marR="91435" marT="45725" marB="457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32663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marL="91435" marR="91435" marT="45725" marB="457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ja-JP" altLang="en-US" sz="1400" dirty="0"/>
                    </a:p>
                  </a:txBody>
                  <a:tcPr marL="91435" marR="91435" marT="45725" marB="4572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ja-JP" altLang="en-US" sz="1400" dirty="0"/>
                    </a:p>
                  </a:txBody>
                  <a:tcPr marL="91435" marR="91435" marT="45725" marB="457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ja-JP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marL="91435" marR="91435" marT="45725" marB="457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ja-JP" altLang="en-US" sz="1400" dirty="0"/>
                    </a:p>
                  </a:txBody>
                  <a:tcPr marL="91435" marR="91435" marT="45725" marB="457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ja-JP" altLang="en-US" sz="1400" dirty="0"/>
                    </a:p>
                  </a:txBody>
                  <a:tcPr marL="91435" marR="91435" marT="45725" marB="457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ja-JP" altLang="en-US" sz="1400" dirty="0"/>
                    </a:p>
                  </a:txBody>
                  <a:tcPr marL="91435" marR="91435" marT="45725" marB="457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11454"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自社</a:t>
                      </a:r>
                    </a:p>
                  </a:txBody>
                  <a:tcPr marL="91435" marR="91435" marT="45725" marB="45725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>
                        <a:spcBef>
                          <a:spcPct val="0"/>
                        </a:spcBef>
                        <a:buFontTx/>
                        <a:buNone/>
                      </a:pPr>
                      <a:endParaRPr kumimoji="1" lang="ja-JP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marL="91435" marR="91435" marT="45725" marB="457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ja-JP" altLang="en-US" sz="1400" dirty="0"/>
                    </a:p>
                  </a:txBody>
                  <a:tcPr marL="91435" marR="91435" marT="45725" marB="4572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ja-JP" altLang="en-US" sz="1400" dirty="0"/>
                    </a:p>
                  </a:txBody>
                  <a:tcPr marL="91435" marR="91435" marT="45725" marB="457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ja-JP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marL="91435" marR="91435" marT="45725" marB="457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ja-JP" altLang="en-US" sz="1400" dirty="0"/>
                    </a:p>
                  </a:txBody>
                  <a:tcPr marL="91435" marR="91435" marT="45725" marB="457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ja-JP" altLang="en-US" sz="1400" dirty="0"/>
                    </a:p>
                  </a:txBody>
                  <a:tcPr marL="91435" marR="91435" marT="45725" marB="457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ja-JP" altLang="en-US" sz="1400" dirty="0"/>
                    </a:p>
                  </a:txBody>
                  <a:tcPr marL="91435" marR="91435" marT="45725" marB="457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3475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1400" b="1" i="0" dirty="0"/>
                    </a:p>
                  </a:txBody>
                  <a:tcPr marL="91435" marR="91435" marT="45725" marB="457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ja-JP" altLang="en-US" sz="1400"/>
                    </a:p>
                  </a:txBody>
                  <a:tcPr marL="91435" marR="91435" marT="45725" marB="4572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ja-JP" altLang="en-US" sz="1400" dirty="0"/>
                    </a:p>
                  </a:txBody>
                  <a:tcPr marL="91435" marR="91435" marT="45725" marB="457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ja-JP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marL="91435" marR="91435" marT="45725" marB="457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ja-JP" altLang="en-US" sz="1400" dirty="0"/>
                    </a:p>
                  </a:txBody>
                  <a:tcPr marL="91435" marR="91435" marT="45725" marB="457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ja-JP" altLang="en-US" sz="1400" dirty="0"/>
                    </a:p>
                  </a:txBody>
                  <a:tcPr marL="91435" marR="91435" marT="45725" marB="457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ja-JP" altLang="en-US" sz="1400" dirty="0"/>
                    </a:p>
                  </a:txBody>
                  <a:tcPr marL="91435" marR="91435" marT="45725" marB="457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00798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eaLnBrk="1" hangingPunct="1">
                        <a:spcBef>
                          <a:spcPct val="0"/>
                        </a:spcBef>
                        <a:buFontTx/>
                        <a:buNone/>
                      </a:pPr>
                      <a:endParaRPr lang="ja-JP" altLang="en-US" sz="1400" b="1" i="0" dirty="0"/>
                    </a:p>
                  </a:txBody>
                  <a:tcPr marL="91435" marR="91435" marT="45725" marB="457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ja-JP" altLang="en-US" sz="1400"/>
                    </a:p>
                  </a:txBody>
                  <a:tcPr marL="91435" marR="91435" marT="45725" marB="4572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ja-JP" altLang="en-US" sz="1400" dirty="0"/>
                    </a:p>
                  </a:txBody>
                  <a:tcPr marL="91435" marR="91435" marT="45725" marB="457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ja-JP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marL="91435" marR="91435" marT="45725" marB="457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ja-JP" altLang="en-US" sz="1400" dirty="0"/>
                    </a:p>
                  </a:txBody>
                  <a:tcPr marL="91435" marR="91435" marT="45725" marB="457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ja-JP" altLang="en-US" sz="1400" dirty="0"/>
                    </a:p>
                  </a:txBody>
                  <a:tcPr marL="91435" marR="91435" marT="45725" marB="457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ja-JP" altLang="en-US" sz="1400" dirty="0"/>
                    </a:p>
                  </a:txBody>
                  <a:tcPr marL="91435" marR="91435" marT="45725" marB="457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562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外部</a:t>
                      </a:r>
                    </a:p>
                  </a:txBody>
                  <a:tcPr marL="91435" marR="91435" marT="45725" marB="45725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marL="91435" marR="91435" marT="45725" marB="457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ja-JP" altLang="en-US" sz="1400" dirty="0"/>
                    </a:p>
                  </a:txBody>
                  <a:tcPr marL="91435" marR="91435" marT="45725" marB="4572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ja-JP" altLang="en-US" sz="1400" dirty="0"/>
                    </a:p>
                  </a:txBody>
                  <a:tcPr marL="91435" marR="91435" marT="45725" marB="457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ja-JP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pitchFamily="50" charset="-128"/>
                      </a:endParaRPr>
                    </a:p>
                  </a:txBody>
                  <a:tcPr marL="91435" marR="91435" marT="45725" marB="457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ja-JP" altLang="en-US" sz="1400" dirty="0"/>
                    </a:p>
                  </a:txBody>
                  <a:tcPr marL="91435" marR="91435" marT="45725" marB="457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ja-JP" altLang="en-US" sz="1400" dirty="0"/>
                    </a:p>
                  </a:txBody>
                  <a:tcPr marL="91435" marR="91435" marT="45725" marB="457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ja-JP" altLang="en-US" sz="1400" dirty="0"/>
                    </a:p>
                  </a:txBody>
                  <a:tcPr marL="91435" marR="91435" marT="45725" marB="457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2" name="スライド番号プレースホルダー 1"/>
          <p:cNvSpPr>
            <a:spLocks noGrp="1"/>
          </p:cNvSpPr>
          <p:nvPr>
            <p:ph type="sldNum" sz="quarter" idx="4"/>
          </p:nvPr>
        </p:nvSpPr>
        <p:spPr bwMode="auto">
          <a:xfrm>
            <a:off x="7761288" y="6448425"/>
            <a:ext cx="2132012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0" rIns="91440" bIns="0" numCol="1" anchor="b" anchorCtr="0" compatLnSpc="1">
            <a:prstTxWarp prst="textNoShape">
              <a:avLst/>
            </a:prstTxWarp>
          </a:bodyPr>
          <a:lstStyle>
            <a:defPPr>
              <a:defRPr lang="ja-JP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kumimoji="0" sz="1600" b="1" kern="1200">
                <a:solidFill>
                  <a:srgbClr val="717171"/>
                </a:solidFill>
                <a:latin typeface="Arial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sz="20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sz="20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sz="20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sz="20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5pPr>
            <a:lvl6pPr marL="2286000" algn="l" defTabSz="914400" rtl="0" eaLnBrk="1" latinLnBrk="0" hangingPunct="1">
              <a:defRPr kumimoji="1" sz="20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6pPr>
            <a:lvl7pPr marL="2743200" algn="l" defTabSz="914400" rtl="0" eaLnBrk="1" latinLnBrk="0" hangingPunct="1">
              <a:defRPr kumimoji="1" sz="20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7pPr>
            <a:lvl8pPr marL="3200400" algn="l" defTabSz="914400" rtl="0" eaLnBrk="1" latinLnBrk="0" hangingPunct="1">
              <a:defRPr kumimoji="1" sz="20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8pPr>
            <a:lvl9pPr marL="3657600" algn="l" defTabSz="914400" rtl="0" eaLnBrk="1" latinLnBrk="0" hangingPunct="1">
              <a:defRPr kumimoji="1" sz="20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9pPr>
          </a:lstStyle>
          <a:p>
            <a:pPr>
              <a:defRPr/>
            </a:pPr>
            <a:fld id="{E9A9FCFF-3743-49FC-9EA4-080A5C48253C}" type="slidenum">
              <a:rPr lang="en-GB" altLang="ja-JP" smtClean="0"/>
              <a:pPr>
                <a:defRPr/>
              </a:pPr>
              <a:t>9</a:t>
            </a:fld>
            <a:endParaRPr lang="en-GB" altLang="ja-JP" dirty="0"/>
          </a:p>
        </p:txBody>
      </p:sp>
    </p:spTree>
    <p:extLst>
      <p:ext uri="{BB962C8B-B14F-4D97-AF65-F5344CB8AC3E}">
        <p14:creationId xmlns:p14="http://schemas.microsoft.com/office/powerpoint/2010/main" val="33886011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244</TotalTime>
  <Words>417</Words>
  <Application>Microsoft Office PowerPoint</Application>
  <PresentationFormat>ワイド画面</PresentationFormat>
  <Paragraphs>148</Paragraphs>
  <Slides>10</Slides>
  <Notes>9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11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22" baseType="lpstr">
      <vt:lpstr>ＤＦＰ特太ゴシック体</vt:lpstr>
      <vt:lpstr>HG丸ｺﾞｼｯｸM-PRO</vt:lpstr>
      <vt:lpstr>ＭＳ Ｐゴシック</vt:lpstr>
      <vt:lpstr>ＭＳ Ｐ明朝</vt:lpstr>
      <vt:lpstr>ＭＳ ゴシック</vt:lpstr>
      <vt:lpstr>游ゴシック</vt:lpstr>
      <vt:lpstr>游ゴシック Light</vt:lpstr>
      <vt:lpstr>Arial</vt:lpstr>
      <vt:lpstr>Century</vt:lpstr>
      <vt:lpstr>Times New Roman</vt:lpstr>
      <vt:lpstr>Wingdings</vt:lpstr>
      <vt:lpstr>Office テーマ</vt:lpstr>
      <vt:lpstr>プロジェクターマネジメント計画書</vt:lpstr>
      <vt:lpstr>PowerPoint プレゼンテーション</vt:lpstr>
      <vt:lpstr>ステークホルダー登録簿</vt:lpstr>
      <vt:lpstr>PowerPoint プレゼンテーション</vt:lpstr>
      <vt:lpstr>スコープ記述書　</vt:lpstr>
      <vt:lpstr>(各月および累計)</vt:lpstr>
      <vt:lpstr>調達マネジメント計画書</vt:lpstr>
      <vt:lpstr>品質管理基準書</vt:lpstr>
      <vt:lpstr>ステークホルダー・コミュニケーション計画書</vt:lpstr>
      <vt:lpstr>リスク登録簿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asami</dc:creator>
  <cp:lastModifiedBy>asami</cp:lastModifiedBy>
  <cp:revision>13</cp:revision>
  <cp:lastPrinted>2022-04-25T08:00:12Z</cp:lastPrinted>
  <dcterms:created xsi:type="dcterms:W3CDTF">2022-04-19T08:29:31Z</dcterms:created>
  <dcterms:modified xsi:type="dcterms:W3CDTF">2022-05-28T06:57:15Z</dcterms:modified>
</cp:coreProperties>
</file>