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2018/4/29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010400" y="6356353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lr>
                <a:srgbClr val="E6001F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DC0904"/>
              </a:buClr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n"/>
              <a:defRPr kumimoji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l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 typeface="Wingdings" panose="05000000000000000000" pitchFamily="2" charset="2"/>
              <a:buChar char="Ø"/>
              <a:defRPr kumimoji="1"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BF7FA-4381-42C6-AC67-4592D0BB28DF}" type="slidenum">
              <a:rPr kumimoji="0" lang="en-GB" altLang="ja-JP" sz="1300" smtClean="0">
                <a:solidFill>
                  <a:srgbClr val="71717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kumimoji="0" lang="en-GB" altLang="ja-JP" sz="1300">
              <a:solidFill>
                <a:srgbClr val="71717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7044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938638"/>
              </p:ext>
            </p:extLst>
          </p:nvPr>
        </p:nvGraphicFramePr>
        <p:xfrm>
          <a:off x="251520" y="332656"/>
          <a:ext cx="8647113" cy="597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ワークシート" r:id="rId4" imgW="6467513" imgH="4124315" progId="Excel.Sheet.12">
                  <p:embed/>
                </p:oleObj>
              </mc:Choice>
              <mc:Fallback>
                <p:oleObj name="ワークシート" r:id="rId4" imgW="6467513" imgH="412431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2656"/>
                        <a:ext cx="8647113" cy="597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99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3</cp:revision>
  <dcterms:created xsi:type="dcterms:W3CDTF">2018-04-29T08:18:48Z</dcterms:created>
  <dcterms:modified xsi:type="dcterms:W3CDTF">2018-04-29T09:02:59Z</dcterms:modified>
</cp:coreProperties>
</file>