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71" r:id="rId1"/>
  </p:sldMasterIdLst>
  <p:notesMasterIdLst>
    <p:notesMasterId r:id="rId13"/>
  </p:notesMasterIdLst>
  <p:handoutMasterIdLst>
    <p:handoutMasterId r:id="rId14"/>
  </p:handoutMasterIdLst>
  <p:sldIdLst>
    <p:sldId id="1939" r:id="rId2"/>
    <p:sldId id="1562" r:id="rId3"/>
    <p:sldId id="1568" r:id="rId4"/>
    <p:sldId id="1578" r:id="rId5"/>
    <p:sldId id="1846" r:id="rId6"/>
    <p:sldId id="1583" r:id="rId7"/>
    <p:sldId id="1847" r:id="rId8"/>
    <p:sldId id="1594" r:id="rId9"/>
    <p:sldId id="1600" r:id="rId10"/>
    <p:sldId id="1605" r:id="rId11"/>
    <p:sldId id="1610" r:id="rId12"/>
  </p:sldIdLst>
  <p:sldSz cx="9144000" cy="6858000" type="screen4x3"/>
  <p:notesSz cx="6735763" cy="9866313"/>
  <p:defaultTextStyle>
    <a:defPPr>
      <a:defRPr lang="ja-JP"/>
    </a:defPPr>
    <a:lvl1pPr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1pPr>
    <a:lvl2pPr marL="4572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2pPr>
    <a:lvl3pPr marL="9144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3pPr>
    <a:lvl4pPr marL="13716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4pPr>
    <a:lvl5pPr marL="18288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709">
          <p15:clr>
            <a:srgbClr val="A4A3A4"/>
          </p15:clr>
        </p15:guide>
        <p15:guide id="2" pos="2880">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5050"/>
    <a:srgbClr val="FFFFB7"/>
    <a:srgbClr val="FFFF66"/>
    <a:srgbClr val="FFFFCC"/>
    <a:srgbClr val="FFFFFF"/>
    <a:srgbClr val="CCEC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97122" autoAdjust="0"/>
  </p:normalViewPr>
  <p:slideViewPr>
    <p:cSldViewPr>
      <p:cViewPr varScale="1">
        <p:scale>
          <a:sx n="59" d="100"/>
          <a:sy n="59" d="100"/>
        </p:scale>
        <p:origin x="1448" y="60"/>
      </p:cViewPr>
      <p:guideLst>
        <p:guide orient="horz" pos="709"/>
        <p:guide pos="2880"/>
      </p:guideLst>
    </p:cSldViewPr>
  </p:slideViewPr>
  <p:outlineViewPr>
    <p:cViewPr>
      <p:scale>
        <a:sx n="33" d="100"/>
        <a:sy n="33" d="100"/>
      </p:scale>
      <p:origin x="0" y="22116"/>
    </p:cViewPr>
    <p:sldLst>
      <p:sld r:id="rId1" collapse="1"/>
    </p:sldLst>
  </p:outlineViewPr>
  <p:notesTextViewPr>
    <p:cViewPr>
      <p:scale>
        <a:sx n="3" d="2"/>
        <a:sy n="3" d="2"/>
      </p:scale>
      <p:origin x="0" y="0"/>
    </p:cViewPr>
  </p:notesTextViewPr>
  <p:sorterViewPr>
    <p:cViewPr varScale="1">
      <p:scale>
        <a:sx n="100" d="100"/>
        <a:sy n="100" d="100"/>
      </p:scale>
      <p:origin x="0" y="-7406"/>
    </p:cViewPr>
  </p:sorterViewPr>
  <p:notesViewPr>
    <p:cSldViewPr>
      <p:cViewPr>
        <p:scale>
          <a:sx n="88" d="100"/>
          <a:sy n="88" d="100"/>
        </p:scale>
        <p:origin x="-372" y="984"/>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3" name="Rectangle 5">
            <a:extLst>
              <a:ext uri="{FF2B5EF4-FFF2-40B4-BE49-F238E27FC236}">
                <a16:creationId xmlns:a16="http://schemas.microsoft.com/office/drawing/2014/main" id="{6A82F505-AAC6-4C18-95DC-D1DD52FF9B89}"/>
              </a:ext>
            </a:extLst>
          </p:cNvPr>
          <p:cNvSpPr>
            <a:spLocks noGrp="1" noChangeArrowheads="1"/>
          </p:cNvSpPr>
          <p:nvPr>
            <p:ph type="sldNum" sz="quarter" idx="3"/>
          </p:nvPr>
        </p:nvSpPr>
        <p:spPr bwMode="auto">
          <a:xfrm>
            <a:off x="0" y="9372600"/>
            <a:ext cx="673576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a typeface="HGP創英角ｺﾞｼｯｸUB" panose="020B0900000000000000" pitchFamily="50" charset="-128"/>
              </a:defRPr>
            </a:lvl1pPr>
          </a:lstStyle>
          <a:p>
            <a:pPr>
              <a:defRPr/>
            </a:pPr>
            <a:fld id="{55B7625D-6745-4DB5-BA69-BCA7AAE6DD4B}"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CBC67862-D44A-42BB-A713-75550D03C924}"/>
              </a:ext>
            </a:extLst>
          </p:cNvPr>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ea typeface="ＭＳ Ｐゴシック" pitchFamily="50" charset="-128"/>
              </a:defRPr>
            </a:lvl1pPr>
          </a:lstStyle>
          <a:p>
            <a:pPr>
              <a:defRPr/>
            </a:pPr>
            <a:endParaRPr lang="en-US" altLang="ja-JP"/>
          </a:p>
        </p:txBody>
      </p:sp>
      <p:sp>
        <p:nvSpPr>
          <p:cNvPr id="29699" name="Rectangle 3">
            <a:extLst>
              <a:ext uri="{FF2B5EF4-FFF2-40B4-BE49-F238E27FC236}">
                <a16:creationId xmlns:a16="http://schemas.microsoft.com/office/drawing/2014/main" id="{28C2102E-BE42-4B84-88D4-63C86235E398}"/>
              </a:ext>
            </a:extLst>
          </p:cNvPr>
          <p:cNvSpPr>
            <a:spLocks noGrp="1" noChangeArrowheads="1"/>
          </p:cNvSpPr>
          <p:nvPr>
            <p:ph type="dt" idx="1"/>
          </p:nvPr>
        </p:nvSpPr>
        <p:spPr bwMode="auto">
          <a:xfrm>
            <a:off x="381635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ea typeface="ＭＳ Ｐゴシック" pitchFamily="50" charset="-128"/>
              </a:defRPr>
            </a:lvl1pPr>
          </a:lstStyle>
          <a:p>
            <a:pPr>
              <a:defRPr/>
            </a:pPr>
            <a:endParaRPr lang="en-US" altLang="ja-JP"/>
          </a:p>
        </p:txBody>
      </p:sp>
      <p:sp>
        <p:nvSpPr>
          <p:cNvPr id="2052" name="Rectangle 4">
            <a:extLst>
              <a:ext uri="{FF2B5EF4-FFF2-40B4-BE49-F238E27FC236}">
                <a16:creationId xmlns:a16="http://schemas.microsoft.com/office/drawing/2014/main" id="{7E444C95-6686-43C8-ACEF-0603CF5DA2FA}"/>
              </a:ext>
            </a:extLst>
          </p:cNvPr>
          <p:cNvSpPr>
            <a:spLocks noGrp="1" noRot="1" noChangeAspec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a:extLst>
              <a:ext uri="{FF2B5EF4-FFF2-40B4-BE49-F238E27FC236}">
                <a16:creationId xmlns:a16="http://schemas.microsoft.com/office/drawing/2014/main" id="{FD5801B0-DA16-407E-AAF2-3F2038AE00BA}"/>
              </a:ext>
            </a:extLst>
          </p:cNvPr>
          <p:cNvSpPr>
            <a:spLocks noGrp="1" noChangeArrowheads="1"/>
          </p:cNvSpPr>
          <p:nvPr>
            <p:ph type="body" sz="quarter" idx="3"/>
          </p:nvPr>
        </p:nvSpPr>
        <p:spPr bwMode="auto">
          <a:xfrm>
            <a:off x="898525" y="4686300"/>
            <a:ext cx="4938713" cy="4440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9702" name="Rectangle 6">
            <a:extLst>
              <a:ext uri="{FF2B5EF4-FFF2-40B4-BE49-F238E27FC236}">
                <a16:creationId xmlns:a16="http://schemas.microsoft.com/office/drawing/2014/main" id="{6A789CD8-CC21-4897-A486-DB0D3CEC588C}"/>
              </a:ext>
            </a:extLst>
          </p:cNvPr>
          <p:cNvSpPr>
            <a:spLocks noGrp="1" noChangeArrowheads="1"/>
          </p:cNvSpPr>
          <p:nvPr>
            <p:ph type="ftr" sz="quarter" idx="4"/>
          </p:nvPr>
        </p:nvSpPr>
        <p:spPr bwMode="auto">
          <a:xfrm>
            <a:off x="0" y="9372600"/>
            <a:ext cx="291941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ea typeface="ＭＳ Ｐゴシック" pitchFamily="50" charset="-128"/>
              </a:defRPr>
            </a:lvl1pPr>
          </a:lstStyle>
          <a:p>
            <a:pPr>
              <a:defRPr/>
            </a:pPr>
            <a:r>
              <a:rPr lang="en-US" altLang="ja-JP"/>
              <a:t>Copyright©Ten@S.Co.,LTD</a:t>
            </a:r>
          </a:p>
        </p:txBody>
      </p:sp>
      <p:sp>
        <p:nvSpPr>
          <p:cNvPr id="29703" name="Rectangle 7">
            <a:extLst>
              <a:ext uri="{FF2B5EF4-FFF2-40B4-BE49-F238E27FC236}">
                <a16:creationId xmlns:a16="http://schemas.microsoft.com/office/drawing/2014/main" id="{624E32A5-6979-4D0D-A0A8-7FC26B57A27D}"/>
              </a:ext>
            </a:extLst>
          </p:cNvPr>
          <p:cNvSpPr>
            <a:spLocks noGrp="1" noChangeArrowheads="1"/>
          </p:cNvSpPr>
          <p:nvPr>
            <p:ph type="sldNum" sz="quarter" idx="5"/>
          </p:nvPr>
        </p:nvSpPr>
        <p:spPr bwMode="auto">
          <a:xfrm>
            <a:off x="3816350" y="9372600"/>
            <a:ext cx="291941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D324F61-9AF3-4EAD-BC80-93F12B0B85BB}"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 イメージ プレースホルダー 1">
            <a:extLst>
              <a:ext uri="{FF2B5EF4-FFF2-40B4-BE49-F238E27FC236}">
                <a16:creationId xmlns:a16="http://schemas.microsoft.com/office/drawing/2014/main" id="{017CC5AC-FB53-4921-8D7F-E786BBB7B7B9}"/>
              </a:ext>
            </a:extLst>
          </p:cNvPr>
          <p:cNvSpPr>
            <a:spLocks noGrp="1" noRot="1" noChangeAspect="1" noChangeArrowheads="1" noTextEdit="1"/>
          </p:cNvSpPr>
          <p:nvPr>
            <p:ph type="sldImg"/>
          </p:nvPr>
        </p:nvSpPr>
        <p:spPr>
          <a:ln/>
        </p:spPr>
      </p:sp>
      <p:sp>
        <p:nvSpPr>
          <p:cNvPr id="5123" name="ノート プレースホルダー 2">
            <a:extLst>
              <a:ext uri="{FF2B5EF4-FFF2-40B4-BE49-F238E27FC236}">
                <a16:creationId xmlns:a16="http://schemas.microsoft.com/office/drawing/2014/main" id="{92B173F3-101D-441C-84A3-C8C47975CF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5124" name="フッター プレースホルダー 3">
            <a:extLst>
              <a:ext uri="{FF2B5EF4-FFF2-40B4-BE49-F238E27FC236}">
                <a16:creationId xmlns:a16="http://schemas.microsoft.com/office/drawing/2014/main" id="{1B070256-EC9C-4B41-8E6A-B3AC1F55CA8F}"/>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r>
              <a:rPr lang="en-US" altLang="ja-JP" sz="1200"/>
              <a:t>Copyright©Ten@S.Co.,LTD</a:t>
            </a:r>
          </a:p>
        </p:txBody>
      </p:sp>
      <p:sp>
        <p:nvSpPr>
          <p:cNvPr id="5125" name="スライド番号プレースホルダー 4">
            <a:extLst>
              <a:ext uri="{FF2B5EF4-FFF2-40B4-BE49-F238E27FC236}">
                <a16:creationId xmlns:a16="http://schemas.microsoft.com/office/drawing/2014/main" id="{FFB73893-A129-4B74-BAEF-FA427354ACC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0ABF1604-4990-40F7-AA79-E0D029987B11}" type="slidenum">
              <a:rPr lang="en-US" altLang="ja-JP" sz="1200" smtClean="0"/>
              <a:pPr/>
              <a:t>1</a:t>
            </a:fld>
            <a:endParaRPr lang="en-US" altLang="ja-JP"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A2E40125-A4DB-4C97-A877-4738C8E1C5A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72909E7E-9B8C-4D1B-9768-99900DEDFDC7}" type="slidenum">
              <a:rPr lang="en-US" altLang="ja-JP" smtClean="0">
                <a:ea typeface="ＭＳ Ｐゴシック" panose="020B0600070205080204" pitchFamily="50" charset="-128"/>
              </a:rPr>
              <a:pPr>
                <a:spcBef>
                  <a:spcPct val="0"/>
                </a:spcBef>
              </a:pPr>
              <a:t>11</a:t>
            </a:fld>
            <a:endParaRPr lang="en-US" altLang="ja-JP">
              <a:ea typeface="ＭＳ Ｐゴシック" panose="020B0600070205080204" pitchFamily="50" charset="-128"/>
            </a:endParaRPr>
          </a:p>
        </p:txBody>
      </p:sp>
      <p:sp>
        <p:nvSpPr>
          <p:cNvPr id="24579" name="Rectangle 2">
            <a:extLst>
              <a:ext uri="{FF2B5EF4-FFF2-40B4-BE49-F238E27FC236}">
                <a16:creationId xmlns:a16="http://schemas.microsoft.com/office/drawing/2014/main" id="{95C93086-85CC-4E9A-BD42-D29D2D689D93}"/>
              </a:ext>
            </a:extLst>
          </p:cNvPr>
          <p:cNvSpPr>
            <a:spLocks noChangeArrowheads="1" noTextEdit="1"/>
          </p:cNvSpPr>
          <p:nvPr>
            <p:ph type="sldImg"/>
          </p:nvPr>
        </p:nvSpPr>
        <p:spPr>
          <a:xfrm>
            <a:off x="1073150" y="862013"/>
            <a:ext cx="4595813" cy="3448050"/>
          </a:xfrm>
          <a:ln/>
        </p:spPr>
      </p:sp>
      <p:sp>
        <p:nvSpPr>
          <p:cNvPr id="24580" name="Rectangle 3">
            <a:extLst>
              <a:ext uri="{FF2B5EF4-FFF2-40B4-BE49-F238E27FC236}">
                <a16:creationId xmlns:a16="http://schemas.microsoft.com/office/drawing/2014/main" id="{A5F1F99B-036C-49B6-9AB4-BBAA6E277686}"/>
              </a:ext>
            </a:extLst>
          </p:cNvPr>
          <p:cNvSpPr>
            <a:spLocks noGrp="1" noChangeArrowheads="1"/>
          </p:cNvSpPr>
          <p:nvPr>
            <p:ph type="body" idx="1"/>
          </p:nvPr>
        </p:nvSpPr>
        <p:spPr>
          <a:xfrm>
            <a:off x="898525" y="4702175"/>
            <a:ext cx="4938713" cy="4457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defTabSz="793750" eaLnBrk="1" hangingPunct="1">
              <a:buFontTx/>
              <a:buAutoNum type="arabicPeriod"/>
            </a:pPr>
            <a:r>
              <a:rPr lang="ja-JP" altLang="en-US" sz="1000">
                <a:solidFill>
                  <a:schemeClr val="tx2"/>
                </a:solidFill>
              </a:rPr>
              <a:t>歯止めについての解説です。</a:t>
            </a:r>
            <a:br>
              <a:rPr lang="ja-JP" altLang="en-US" sz="1000">
                <a:solidFill>
                  <a:schemeClr val="tx2"/>
                </a:solidFill>
              </a:rPr>
            </a:br>
            <a:r>
              <a:rPr lang="ja-JP" altLang="en-US" sz="1000">
                <a:solidFill>
                  <a:schemeClr val="tx2"/>
                </a:solidFill>
              </a:rPr>
              <a:t>問題解決の活動を一過性のものに終わらせるのではなく、継続して出来るようにするステップです。</a:t>
            </a:r>
            <a:br>
              <a:rPr lang="ja-JP" altLang="en-US" sz="1000">
                <a:solidFill>
                  <a:schemeClr val="tx2"/>
                </a:solidFill>
              </a:rPr>
            </a:br>
            <a:r>
              <a:rPr lang="ja-JP" altLang="en-US" sz="1000">
                <a:solidFill>
                  <a:schemeClr val="tx2"/>
                </a:solidFill>
              </a:rPr>
              <a:t>このステップで大切な考え方は「標準化」という考え方です。標準化は誰でもがその手順どおり実施すれば同様の仕事が出来る（同様の結果を生み出す：バラツカない）ことを目的にやられます。</a:t>
            </a:r>
            <a:br>
              <a:rPr lang="ja-JP" altLang="en-US" sz="1000">
                <a:solidFill>
                  <a:schemeClr val="tx2"/>
                </a:solidFill>
              </a:rPr>
            </a:br>
            <a:r>
              <a:rPr lang="ja-JP" altLang="en-US" sz="1000">
                <a:solidFill>
                  <a:schemeClr val="tx2"/>
                </a:solidFill>
              </a:rPr>
              <a:t>実施た施策を「個人のスキル」から「組織のスキル」へ転換するプロセスです。</a:t>
            </a:r>
            <a:br>
              <a:rPr lang="ja-JP" altLang="en-US" sz="1000">
                <a:solidFill>
                  <a:schemeClr val="tx2"/>
                </a:solidFill>
              </a:rPr>
            </a:br>
            <a:r>
              <a:rPr lang="ja-JP" altLang="en-US" sz="1000">
                <a:solidFill>
                  <a:schemeClr val="tx2"/>
                </a:solidFill>
              </a:rPr>
              <a:t>その方法は「手順書」や「マニュアル」化があります。皆さんが使っている「標準提案書」は「標準化」の例です。</a:t>
            </a:r>
          </a:p>
        </p:txBody>
      </p:sp>
      <p:sp>
        <p:nvSpPr>
          <p:cNvPr id="24581" name="フッター プレースホルダー 1">
            <a:extLst>
              <a:ext uri="{FF2B5EF4-FFF2-40B4-BE49-F238E27FC236}">
                <a16:creationId xmlns:a16="http://schemas.microsoft.com/office/drawing/2014/main" id="{F539BC56-00D0-48C6-8071-B7A5969001B7}"/>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r>
              <a:rPr lang="en-US" altLang="ja-JP">
                <a:ea typeface="ＭＳ Ｐゴシック" panose="020B0600070205080204" pitchFamily="50" charset="-128"/>
              </a:rPr>
              <a:t>Copyright©Ten@S.Co.,LTD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52D02D69-6586-4F58-8B74-AC3D460EFEE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B1F8FCF4-75E8-47CB-940F-82D64C76B2D9}" type="slidenum">
              <a:rPr lang="en-US" altLang="ja-JP" smtClean="0">
                <a:ea typeface="ＭＳ Ｐゴシック" panose="020B0600070205080204" pitchFamily="50" charset="-128"/>
              </a:rPr>
              <a:pPr>
                <a:spcBef>
                  <a:spcPct val="0"/>
                </a:spcBef>
              </a:pPr>
              <a:t>2</a:t>
            </a:fld>
            <a:endParaRPr lang="en-US" altLang="ja-JP">
              <a:ea typeface="ＭＳ Ｐゴシック" panose="020B0600070205080204" pitchFamily="50" charset="-128"/>
            </a:endParaRPr>
          </a:p>
        </p:txBody>
      </p:sp>
      <p:sp>
        <p:nvSpPr>
          <p:cNvPr id="7171" name="Rectangle 2">
            <a:extLst>
              <a:ext uri="{FF2B5EF4-FFF2-40B4-BE49-F238E27FC236}">
                <a16:creationId xmlns:a16="http://schemas.microsoft.com/office/drawing/2014/main" id="{274B4D8B-45EB-4C24-A5BC-3B85751AF60C}"/>
              </a:ext>
            </a:extLst>
          </p:cNvPr>
          <p:cNvSpPr>
            <a:spLocks noChangeArrowheads="1" noTextEdit="1"/>
          </p:cNvSpPr>
          <p:nvPr>
            <p:ph type="sldImg"/>
          </p:nvPr>
        </p:nvSpPr>
        <p:spPr>
          <a:xfrm>
            <a:off x="1073150" y="862013"/>
            <a:ext cx="4595813" cy="3448050"/>
          </a:xfrm>
          <a:ln/>
        </p:spPr>
      </p:sp>
      <p:sp>
        <p:nvSpPr>
          <p:cNvPr id="7172" name="Rectangle 3">
            <a:extLst>
              <a:ext uri="{FF2B5EF4-FFF2-40B4-BE49-F238E27FC236}">
                <a16:creationId xmlns:a16="http://schemas.microsoft.com/office/drawing/2014/main" id="{664F9DE0-9C13-47CA-9F23-346633B76646}"/>
              </a:ext>
            </a:extLst>
          </p:cNvPr>
          <p:cNvSpPr>
            <a:spLocks noGrp="1" noChangeArrowheads="1"/>
          </p:cNvSpPr>
          <p:nvPr>
            <p:ph type="body" idx="1"/>
          </p:nvPr>
        </p:nvSpPr>
        <p:spPr>
          <a:xfrm>
            <a:off x="898525" y="4702175"/>
            <a:ext cx="4938713" cy="4457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a:t>問題点を見つけ出すためには成功例と失敗例を対比して違いを見つけ出すことが必要です。その道具が「</a:t>
            </a:r>
            <a:r>
              <a:rPr lang="en-US" altLang="ja-JP"/>
              <a:t>QC</a:t>
            </a:r>
            <a:r>
              <a:rPr lang="ja-JP" altLang="en-US"/>
              <a:t>七つ道具」と言われるものです。</a:t>
            </a:r>
            <a:r>
              <a:rPr lang="en-US" altLang="ja-JP"/>
              <a:t>QC</a:t>
            </a:r>
            <a:r>
              <a:rPr lang="ja-JP" altLang="en-US"/>
              <a:t>とは</a:t>
            </a:r>
            <a:r>
              <a:rPr lang="en-US" altLang="ja-JP"/>
              <a:t>Quality Control</a:t>
            </a:r>
            <a:r>
              <a:rPr lang="ja-JP" altLang="en-US"/>
              <a:t>の略で品質管理のことです。この</a:t>
            </a:r>
            <a:r>
              <a:rPr lang="en-US" altLang="ja-JP"/>
              <a:t>QC</a:t>
            </a:r>
            <a:r>
              <a:rPr lang="ja-JP" altLang="en-US"/>
              <a:t>手法で原因究明の為に使われる手法が「</a:t>
            </a:r>
            <a:r>
              <a:rPr lang="en-US" altLang="ja-JP"/>
              <a:t>QC</a:t>
            </a:r>
            <a:r>
              <a:rPr lang="ja-JP" altLang="en-US"/>
              <a:t>七つ道具」といわれるものです。</a:t>
            </a:r>
          </a:p>
          <a:p>
            <a:pPr eaLnBrk="1" hangingPunct="1"/>
            <a:r>
              <a:rPr lang="ja-JP" altLang="en-US"/>
              <a:t>まず</a:t>
            </a:r>
            <a:r>
              <a:rPr lang="en-US" altLang="ja-JP"/>
              <a:t>1</a:t>
            </a:r>
            <a:r>
              <a:rPr lang="ja-JP" altLang="en-US"/>
              <a:t>番目はグラフです。先ほどのチーム討議でも皆さんはグラフを使ったと思いますが、これも有効な分析ツールです。棒グラフ、折れ線グラフ等普通のグラフ。</a:t>
            </a:r>
            <a:r>
              <a:rPr lang="ja-JP" altLang="en-US">
                <a:solidFill>
                  <a:schemeClr val="tx2"/>
                </a:solidFill>
              </a:rPr>
              <a:t>ほとんどが結果を表現します。</a:t>
            </a:r>
          </a:p>
          <a:p>
            <a:pPr eaLnBrk="1" hangingPunct="1"/>
            <a:r>
              <a:rPr lang="ja-JP" altLang="en-US"/>
              <a:t>２番目はパレート図です。現象の大きい順に項目を並べ、上位項目の比重を見ます。</a:t>
            </a:r>
            <a:r>
              <a:rPr lang="en-US" altLang="ja-JP"/>
              <a:t>(</a:t>
            </a:r>
            <a:r>
              <a:rPr lang="ja-JP" altLang="en-US"/>
              <a:t>重点指向</a:t>
            </a:r>
            <a:r>
              <a:rPr lang="en-US" altLang="ja-JP"/>
              <a:t>)</a:t>
            </a:r>
          </a:p>
          <a:p>
            <a:pPr eaLnBrk="1" hangingPunct="1"/>
            <a:r>
              <a:rPr lang="ja-JP" altLang="en-US"/>
              <a:t>３番目はヒストグラムです。</a:t>
            </a:r>
            <a:r>
              <a:rPr lang="ja-JP" altLang="en-US">
                <a:solidFill>
                  <a:schemeClr val="tx2"/>
                </a:solidFill>
              </a:rPr>
              <a:t>データのバラツキ具合を見て規格範囲からのズレや工程能力を見る。</a:t>
            </a:r>
            <a:endParaRPr lang="ja-JP" altLang="en-US"/>
          </a:p>
          <a:p>
            <a:pPr eaLnBrk="1" hangingPunct="1"/>
            <a:r>
              <a:rPr lang="ja-JP" altLang="en-US"/>
              <a:t>４番目は層別です。</a:t>
            </a:r>
            <a:r>
              <a:rPr lang="ja-JP" altLang="en-US">
                <a:solidFill>
                  <a:schemeClr val="tx2"/>
                </a:solidFill>
              </a:rPr>
              <a:t>層別したデータをカウントしたり、行動の点検に使います。</a:t>
            </a:r>
            <a:endParaRPr lang="ja-JP" altLang="en-US"/>
          </a:p>
          <a:p>
            <a:pPr eaLnBrk="1" hangingPunct="1"/>
            <a:r>
              <a:rPr lang="ja-JP" altLang="en-US"/>
              <a:t>５番目はチェックシートです。</a:t>
            </a:r>
            <a:r>
              <a:rPr lang="ja-JP" altLang="en-US">
                <a:solidFill>
                  <a:schemeClr val="tx2"/>
                </a:solidFill>
              </a:rPr>
              <a:t>層別したデータをカウントしたり、行動の点検に使う。</a:t>
            </a:r>
            <a:endParaRPr lang="ja-JP" altLang="en-US"/>
          </a:p>
          <a:p>
            <a:pPr eaLnBrk="1" hangingPunct="1"/>
            <a:r>
              <a:rPr lang="ja-JP" altLang="en-US"/>
              <a:t>６番目は特性要因図です。</a:t>
            </a:r>
            <a:r>
              <a:rPr lang="ja-JP" altLang="en-US">
                <a:solidFill>
                  <a:schemeClr val="tx2"/>
                </a:solidFill>
              </a:rPr>
              <a:t>特性（結果に影響を与あたえる要因）を系統的・一覧的に洗い出し、原因の容疑者を探します。（魚の骨とも言います）</a:t>
            </a:r>
            <a:endParaRPr lang="ja-JP" altLang="en-US"/>
          </a:p>
          <a:p>
            <a:pPr eaLnBrk="1" hangingPunct="1"/>
            <a:r>
              <a:rPr lang="ja-JP" altLang="en-US"/>
              <a:t>７番目は散布図です。</a:t>
            </a:r>
            <a:r>
              <a:rPr lang="ja-JP" altLang="en-US">
                <a:solidFill>
                  <a:schemeClr val="tx2"/>
                </a:solidFill>
              </a:rPr>
              <a:t>要因と結果の対になったテータの関連で寄与度や影響度、相関を表現し、因果関係の解析に使います。</a:t>
            </a:r>
          </a:p>
          <a:p>
            <a:pPr eaLnBrk="1" hangingPunct="1"/>
            <a:r>
              <a:rPr lang="ja-JP" altLang="en-US">
                <a:solidFill>
                  <a:schemeClr val="tx2"/>
                </a:solidFill>
              </a:rPr>
              <a:t>これら七つの道具を使って又、分析し原因を探り出してもらいます。これから各ツールの使い方と作り方を説明します。ただヒストグラムは今回割愛します。</a:t>
            </a:r>
          </a:p>
        </p:txBody>
      </p:sp>
      <p:sp>
        <p:nvSpPr>
          <p:cNvPr id="7173" name="フッター プレースホルダー 1">
            <a:extLst>
              <a:ext uri="{FF2B5EF4-FFF2-40B4-BE49-F238E27FC236}">
                <a16:creationId xmlns:a16="http://schemas.microsoft.com/office/drawing/2014/main" id="{478C11C9-427F-4AF0-973B-6F62FC45A5D3}"/>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r>
              <a:rPr lang="en-US" altLang="ja-JP">
                <a:ea typeface="ＭＳ Ｐゴシック" panose="020B0600070205080204" pitchFamily="50" charset="-128"/>
              </a:rPr>
              <a:t>Copyright©Ten@S.Co.,LTD</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C3637996-3ED7-4006-8486-919629685A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B92EC06B-C12D-44E4-8442-798B4615333C}" type="slidenum">
              <a:rPr lang="en-US" altLang="ja-JP" smtClean="0">
                <a:ea typeface="ＭＳ Ｐゴシック" panose="020B0600070205080204" pitchFamily="50" charset="-128"/>
              </a:rPr>
              <a:pPr>
                <a:spcBef>
                  <a:spcPct val="0"/>
                </a:spcBef>
              </a:pPr>
              <a:t>3</a:t>
            </a:fld>
            <a:endParaRPr lang="en-US" altLang="ja-JP">
              <a:ea typeface="ＭＳ Ｐゴシック" panose="020B0600070205080204" pitchFamily="50" charset="-128"/>
            </a:endParaRPr>
          </a:p>
        </p:txBody>
      </p:sp>
      <p:sp>
        <p:nvSpPr>
          <p:cNvPr id="9219" name="Rectangle 2">
            <a:extLst>
              <a:ext uri="{FF2B5EF4-FFF2-40B4-BE49-F238E27FC236}">
                <a16:creationId xmlns:a16="http://schemas.microsoft.com/office/drawing/2014/main" id="{348C353D-A4EF-4814-A817-AA1B3E86BA7A}"/>
              </a:ext>
            </a:extLst>
          </p:cNvPr>
          <p:cNvSpPr>
            <a:spLocks noChangeArrowheads="1" noTextEdit="1"/>
          </p:cNvSpPr>
          <p:nvPr>
            <p:ph type="sldImg"/>
          </p:nvPr>
        </p:nvSpPr>
        <p:spPr>
          <a:xfrm>
            <a:off x="1073150" y="862013"/>
            <a:ext cx="4595813" cy="3448050"/>
          </a:xfrm>
          <a:ln/>
        </p:spPr>
      </p:sp>
      <p:sp>
        <p:nvSpPr>
          <p:cNvPr id="9220" name="Rectangle 3">
            <a:extLst>
              <a:ext uri="{FF2B5EF4-FFF2-40B4-BE49-F238E27FC236}">
                <a16:creationId xmlns:a16="http://schemas.microsoft.com/office/drawing/2014/main" id="{0C0E2A5E-1E14-4E46-BC96-A6030FDB1261}"/>
              </a:ext>
            </a:extLst>
          </p:cNvPr>
          <p:cNvSpPr>
            <a:spLocks noGrp="1" noChangeArrowheads="1"/>
          </p:cNvSpPr>
          <p:nvPr>
            <p:ph type="body" idx="1"/>
          </p:nvPr>
        </p:nvSpPr>
        <p:spPr>
          <a:xfrm>
            <a:off x="898525" y="4702175"/>
            <a:ext cx="4938713" cy="4457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a:t>問題点を見つけ出すためには成功例と失敗例を対比して違いを見つけ出すことが必要です。その道具が「</a:t>
            </a:r>
            <a:r>
              <a:rPr lang="en-US" altLang="ja-JP"/>
              <a:t>QC</a:t>
            </a:r>
            <a:r>
              <a:rPr lang="ja-JP" altLang="en-US"/>
              <a:t>七つ道具」と言われるものです。</a:t>
            </a:r>
            <a:r>
              <a:rPr lang="en-US" altLang="ja-JP"/>
              <a:t>QC</a:t>
            </a:r>
            <a:r>
              <a:rPr lang="ja-JP" altLang="en-US"/>
              <a:t>とは</a:t>
            </a:r>
            <a:r>
              <a:rPr lang="en-US" altLang="ja-JP"/>
              <a:t>Quality Control</a:t>
            </a:r>
            <a:r>
              <a:rPr lang="ja-JP" altLang="en-US"/>
              <a:t>の略で品質管理のことです。この</a:t>
            </a:r>
            <a:r>
              <a:rPr lang="en-US" altLang="ja-JP"/>
              <a:t>QC</a:t>
            </a:r>
            <a:r>
              <a:rPr lang="ja-JP" altLang="en-US"/>
              <a:t>手法で原因究明の為に使われる手法が「</a:t>
            </a:r>
            <a:r>
              <a:rPr lang="en-US" altLang="ja-JP"/>
              <a:t>QC</a:t>
            </a:r>
            <a:r>
              <a:rPr lang="ja-JP" altLang="en-US"/>
              <a:t>七つ道具」といわれるものです。</a:t>
            </a:r>
          </a:p>
          <a:p>
            <a:pPr eaLnBrk="1" hangingPunct="1"/>
            <a:r>
              <a:rPr lang="ja-JP" altLang="en-US"/>
              <a:t>まず</a:t>
            </a:r>
            <a:r>
              <a:rPr lang="en-US" altLang="ja-JP"/>
              <a:t>1</a:t>
            </a:r>
            <a:r>
              <a:rPr lang="ja-JP" altLang="en-US"/>
              <a:t>番目はグラフです。先ほどのチーム討議でも皆さんはグラフを使ったと思いますが、これも有効な分析ツールです。棒グラフ、折れ線グラフ等普通のグラフ。</a:t>
            </a:r>
            <a:r>
              <a:rPr lang="ja-JP" altLang="en-US">
                <a:solidFill>
                  <a:schemeClr val="tx2"/>
                </a:solidFill>
              </a:rPr>
              <a:t>ほとんどが結果を表現します。</a:t>
            </a:r>
          </a:p>
          <a:p>
            <a:pPr eaLnBrk="1" hangingPunct="1"/>
            <a:r>
              <a:rPr lang="ja-JP" altLang="en-US"/>
              <a:t>２番目はパレート図です。現象の大きい順に項目を並べ、上位項目の比重を見ます。</a:t>
            </a:r>
            <a:r>
              <a:rPr lang="en-US" altLang="ja-JP"/>
              <a:t>(</a:t>
            </a:r>
            <a:r>
              <a:rPr lang="ja-JP" altLang="en-US"/>
              <a:t>重点指向</a:t>
            </a:r>
            <a:r>
              <a:rPr lang="en-US" altLang="ja-JP"/>
              <a:t>)</a:t>
            </a:r>
          </a:p>
          <a:p>
            <a:pPr eaLnBrk="1" hangingPunct="1"/>
            <a:r>
              <a:rPr lang="ja-JP" altLang="en-US"/>
              <a:t>３番目はヒストグラムです。</a:t>
            </a:r>
            <a:r>
              <a:rPr lang="ja-JP" altLang="en-US">
                <a:solidFill>
                  <a:schemeClr val="tx2"/>
                </a:solidFill>
              </a:rPr>
              <a:t>データのバラツキ具合を見て規格範囲からのズレや工程能力を見る。</a:t>
            </a:r>
            <a:endParaRPr lang="ja-JP" altLang="en-US"/>
          </a:p>
          <a:p>
            <a:pPr eaLnBrk="1" hangingPunct="1"/>
            <a:r>
              <a:rPr lang="ja-JP" altLang="en-US"/>
              <a:t>４番目は層別です。</a:t>
            </a:r>
            <a:r>
              <a:rPr lang="ja-JP" altLang="en-US">
                <a:solidFill>
                  <a:schemeClr val="tx2"/>
                </a:solidFill>
              </a:rPr>
              <a:t>層別したデータをカウントしたり、行動の点検に使います。</a:t>
            </a:r>
            <a:endParaRPr lang="ja-JP" altLang="en-US"/>
          </a:p>
          <a:p>
            <a:pPr eaLnBrk="1" hangingPunct="1"/>
            <a:r>
              <a:rPr lang="ja-JP" altLang="en-US"/>
              <a:t>５番目はチェックシートです。</a:t>
            </a:r>
            <a:r>
              <a:rPr lang="ja-JP" altLang="en-US">
                <a:solidFill>
                  <a:schemeClr val="tx2"/>
                </a:solidFill>
              </a:rPr>
              <a:t>層別したデータをカウントしたり、行動の点検に使う。</a:t>
            </a:r>
            <a:endParaRPr lang="ja-JP" altLang="en-US"/>
          </a:p>
          <a:p>
            <a:pPr eaLnBrk="1" hangingPunct="1"/>
            <a:r>
              <a:rPr lang="ja-JP" altLang="en-US"/>
              <a:t>６番目は特性要因図です。</a:t>
            </a:r>
            <a:r>
              <a:rPr lang="ja-JP" altLang="en-US">
                <a:solidFill>
                  <a:schemeClr val="tx2"/>
                </a:solidFill>
              </a:rPr>
              <a:t>特性（結果に影響を与あたえる要因）を系統的・一覧的に洗い出し、原因の容疑者を探します。（魚の骨とも言います）</a:t>
            </a:r>
            <a:endParaRPr lang="ja-JP" altLang="en-US"/>
          </a:p>
          <a:p>
            <a:pPr eaLnBrk="1" hangingPunct="1"/>
            <a:r>
              <a:rPr lang="ja-JP" altLang="en-US"/>
              <a:t>７番目は散布図です。</a:t>
            </a:r>
            <a:r>
              <a:rPr lang="ja-JP" altLang="en-US">
                <a:solidFill>
                  <a:schemeClr val="tx2"/>
                </a:solidFill>
              </a:rPr>
              <a:t>要因と結果の対になったテータの関連で寄与度や影響度、相関を表現し、因果関係の解析に使います。</a:t>
            </a:r>
          </a:p>
          <a:p>
            <a:pPr eaLnBrk="1" hangingPunct="1"/>
            <a:r>
              <a:rPr lang="ja-JP" altLang="en-US">
                <a:solidFill>
                  <a:schemeClr val="tx2"/>
                </a:solidFill>
              </a:rPr>
              <a:t>これら七つの道具を使って又、分析し原因を探り出してもらいます。これから各ツールの使い方と作り方を説明します。ただヒストグラムは今回割愛します。</a:t>
            </a:r>
          </a:p>
        </p:txBody>
      </p:sp>
      <p:sp>
        <p:nvSpPr>
          <p:cNvPr id="9221" name="フッター プレースホルダー 1">
            <a:extLst>
              <a:ext uri="{FF2B5EF4-FFF2-40B4-BE49-F238E27FC236}">
                <a16:creationId xmlns:a16="http://schemas.microsoft.com/office/drawing/2014/main" id="{AB599FC2-4F61-43C5-BB98-C86DB9D06E77}"/>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r>
              <a:rPr lang="en-US" altLang="ja-JP">
                <a:ea typeface="ＭＳ Ｐゴシック" panose="020B0600070205080204" pitchFamily="50" charset="-128"/>
              </a:rPr>
              <a:t>Copyright©Ten@S.Co.,LTD</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48F813D0-D3F2-42A4-BFC8-E9CE13F9659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2150518E-760E-4DBD-AAA4-FEDBE711744A}" type="slidenum">
              <a:rPr lang="en-US" altLang="ja-JP" smtClean="0">
                <a:ea typeface="ＭＳ Ｐゴシック" panose="020B0600070205080204" pitchFamily="50" charset="-128"/>
              </a:rPr>
              <a:pPr>
                <a:spcBef>
                  <a:spcPct val="0"/>
                </a:spcBef>
              </a:pPr>
              <a:t>4</a:t>
            </a:fld>
            <a:endParaRPr lang="en-US" altLang="ja-JP">
              <a:ea typeface="ＭＳ Ｐゴシック" panose="020B0600070205080204" pitchFamily="50" charset="-128"/>
            </a:endParaRPr>
          </a:p>
        </p:txBody>
      </p:sp>
      <p:sp>
        <p:nvSpPr>
          <p:cNvPr id="11267" name="Rectangle 2">
            <a:extLst>
              <a:ext uri="{FF2B5EF4-FFF2-40B4-BE49-F238E27FC236}">
                <a16:creationId xmlns:a16="http://schemas.microsoft.com/office/drawing/2014/main" id="{5C24C5D9-DAB3-423A-BCD8-C4B38899FBFC}"/>
              </a:ext>
            </a:extLst>
          </p:cNvPr>
          <p:cNvSpPr>
            <a:spLocks noChangeArrowheads="1" noTextEdit="1"/>
          </p:cNvSpPr>
          <p:nvPr>
            <p:ph type="sldImg"/>
          </p:nvPr>
        </p:nvSpPr>
        <p:spPr>
          <a:xfrm>
            <a:off x="1073150" y="862013"/>
            <a:ext cx="4595813" cy="3448050"/>
          </a:xfrm>
          <a:ln/>
        </p:spPr>
      </p:sp>
      <p:sp>
        <p:nvSpPr>
          <p:cNvPr id="11268" name="Rectangle 3">
            <a:extLst>
              <a:ext uri="{FF2B5EF4-FFF2-40B4-BE49-F238E27FC236}">
                <a16:creationId xmlns:a16="http://schemas.microsoft.com/office/drawing/2014/main" id="{C34A71DB-F34F-4978-B426-5FFF63136898}"/>
              </a:ext>
            </a:extLst>
          </p:cNvPr>
          <p:cNvSpPr>
            <a:spLocks noGrp="1" noChangeArrowheads="1"/>
          </p:cNvSpPr>
          <p:nvPr>
            <p:ph type="body" idx="1"/>
          </p:nvPr>
        </p:nvSpPr>
        <p:spPr>
          <a:xfrm>
            <a:off x="898525" y="4702175"/>
            <a:ext cx="4938713" cy="4457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a:t>問題点を見つけ出すためには成功例と失敗例を対比して違いを見つけ出すことが必要です。その道具が「</a:t>
            </a:r>
            <a:r>
              <a:rPr lang="en-US" altLang="ja-JP"/>
              <a:t>QC</a:t>
            </a:r>
            <a:r>
              <a:rPr lang="ja-JP" altLang="en-US"/>
              <a:t>七つ道具」と言われるものです。</a:t>
            </a:r>
            <a:r>
              <a:rPr lang="en-US" altLang="ja-JP"/>
              <a:t>QC</a:t>
            </a:r>
            <a:r>
              <a:rPr lang="ja-JP" altLang="en-US"/>
              <a:t>とは</a:t>
            </a:r>
            <a:r>
              <a:rPr lang="en-US" altLang="ja-JP"/>
              <a:t>Quality Control</a:t>
            </a:r>
            <a:r>
              <a:rPr lang="ja-JP" altLang="en-US"/>
              <a:t>の略で品質管理のことです。この</a:t>
            </a:r>
            <a:r>
              <a:rPr lang="en-US" altLang="ja-JP"/>
              <a:t>QC</a:t>
            </a:r>
            <a:r>
              <a:rPr lang="ja-JP" altLang="en-US"/>
              <a:t>手法で原因究明の為に使われる手法が「</a:t>
            </a:r>
            <a:r>
              <a:rPr lang="en-US" altLang="ja-JP"/>
              <a:t>QC</a:t>
            </a:r>
            <a:r>
              <a:rPr lang="ja-JP" altLang="en-US"/>
              <a:t>七つ道具」といわれるものです。</a:t>
            </a:r>
          </a:p>
          <a:p>
            <a:pPr eaLnBrk="1" hangingPunct="1"/>
            <a:r>
              <a:rPr lang="ja-JP" altLang="en-US"/>
              <a:t>まず</a:t>
            </a:r>
            <a:r>
              <a:rPr lang="en-US" altLang="ja-JP"/>
              <a:t>1</a:t>
            </a:r>
            <a:r>
              <a:rPr lang="ja-JP" altLang="en-US"/>
              <a:t>番目はグラフです。先ほどのチーム討議でも皆さんはグラフを使ったと思いますが、これも有効な分析ツールです。棒グラフ、折れ線グラフ等普通のグラフ。</a:t>
            </a:r>
            <a:r>
              <a:rPr lang="ja-JP" altLang="en-US">
                <a:solidFill>
                  <a:schemeClr val="tx2"/>
                </a:solidFill>
              </a:rPr>
              <a:t>ほとんどが結果を表現します。</a:t>
            </a:r>
          </a:p>
          <a:p>
            <a:pPr eaLnBrk="1" hangingPunct="1"/>
            <a:r>
              <a:rPr lang="ja-JP" altLang="en-US"/>
              <a:t>２番目はパレート図です。現象の大きい順に項目を並べ、上位項目の比重を見ます。</a:t>
            </a:r>
            <a:r>
              <a:rPr lang="en-US" altLang="ja-JP"/>
              <a:t>(</a:t>
            </a:r>
            <a:r>
              <a:rPr lang="ja-JP" altLang="en-US"/>
              <a:t>重点指向</a:t>
            </a:r>
            <a:r>
              <a:rPr lang="en-US" altLang="ja-JP"/>
              <a:t>)</a:t>
            </a:r>
          </a:p>
          <a:p>
            <a:pPr eaLnBrk="1" hangingPunct="1"/>
            <a:r>
              <a:rPr lang="ja-JP" altLang="en-US"/>
              <a:t>３番目はヒストグラムです。</a:t>
            </a:r>
            <a:r>
              <a:rPr lang="ja-JP" altLang="en-US">
                <a:solidFill>
                  <a:schemeClr val="tx2"/>
                </a:solidFill>
              </a:rPr>
              <a:t>データのバラツキ具合を見て規格範囲からのズレや工程能力を見る。</a:t>
            </a:r>
            <a:endParaRPr lang="ja-JP" altLang="en-US"/>
          </a:p>
          <a:p>
            <a:pPr eaLnBrk="1" hangingPunct="1"/>
            <a:r>
              <a:rPr lang="ja-JP" altLang="en-US"/>
              <a:t>４番目は層別です。</a:t>
            </a:r>
            <a:r>
              <a:rPr lang="ja-JP" altLang="en-US">
                <a:solidFill>
                  <a:schemeClr val="tx2"/>
                </a:solidFill>
              </a:rPr>
              <a:t>層別したデータをカウントしたり、行動の点検に使います。</a:t>
            </a:r>
            <a:endParaRPr lang="ja-JP" altLang="en-US"/>
          </a:p>
          <a:p>
            <a:pPr eaLnBrk="1" hangingPunct="1"/>
            <a:r>
              <a:rPr lang="ja-JP" altLang="en-US"/>
              <a:t>５番目はチェックシートです。</a:t>
            </a:r>
            <a:r>
              <a:rPr lang="ja-JP" altLang="en-US">
                <a:solidFill>
                  <a:schemeClr val="tx2"/>
                </a:solidFill>
              </a:rPr>
              <a:t>層別したデータをカウントしたり、行動の点検に使う。</a:t>
            </a:r>
            <a:endParaRPr lang="ja-JP" altLang="en-US"/>
          </a:p>
          <a:p>
            <a:pPr eaLnBrk="1" hangingPunct="1"/>
            <a:r>
              <a:rPr lang="ja-JP" altLang="en-US"/>
              <a:t>６番目は特性要因図です。</a:t>
            </a:r>
            <a:r>
              <a:rPr lang="ja-JP" altLang="en-US">
                <a:solidFill>
                  <a:schemeClr val="tx2"/>
                </a:solidFill>
              </a:rPr>
              <a:t>特性（結果に影響を与あたえる要因）を系統的・一覧的に洗い出し、原因の容疑者を探します。（魚の骨とも言います）</a:t>
            </a:r>
            <a:endParaRPr lang="ja-JP" altLang="en-US"/>
          </a:p>
          <a:p>
            <a:pPr eaLnBrk="1" hangingPunct="1"/>
            <a:r>
              <a:rPr lang="ja-JP" altLang="en-US"/>
              <a:t>７番目は散布図です。</a:t>
            </a:r>
            <a:r>
              <a:rPr lang="ja-JP" altLang="en-US">
                <a:solidFill>
                  <a:schemeClr val="tx2"/>
                </a:solidFill>
              </a:rPr>
              <a:t>要因と結果の対になったテータの関連で寄与度や影響度、相関を表現し、因果関係の解析に使います。</a:t>
            </a:r>
          </a:p>
          <a:p>
            <a:pPr eaLnBrk="1" hangingPunct="1"/>
            <a:r>
              <a:rPr lang="ja-JP" altLang="en-US">
                <a:solidFill>
                  <a:schemeClr val="tx2"/>
                </a:solidFill>
              </a:rPr>
              <a:t>これら七つの道具を使って又、分析し原因を探り出してもらいます。これから各ツールの使い方と作り方を説明します。ただヒストグラムは今回割愛します。</a:t>
            </a:r>
          </a:p>
        </p:txBody>
      </p:sp>
      <p:sp>
        <p:nvSpPr>
          <p:cNvPr id="11269" name="フッター プレースホルダー 1">
            <a:extLst>
              <a:ext uri="{FF2B5EF4-FFF2-40B4-BE49-F238E27FC236}">
                <a16:creationId xmlns:a16="http://schemas.microsoft.com/office/drawing/2014/main" id="{E61EF4CE-002D-4588-BCAD-22CE74A68B39}"/>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r>
              <a:rPr lang="en-US" altLang="ja-JP">
                <a:ea typeface="ＭＳ Ｐゴシック" panose="020B0600070205080204" pitchFamily="50" charset="-128"/>
              </a:rPr>
              <a:t>Copyright©Ten@S.Co.,LTD</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43388846-985E-403B-87BA-C62B3DE0DC5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50E73BA4-8232-4B68-9BC9-AC1CAF72D256}" type="slidenum">
              <a:rPr lang="en-US" altLang="ja-JP" smtClean="0">
                <a:ea typeface="ＭＳ Ｐゴシック" panose="020B0600070205080204" pitchFamily="50" charset="-128"/>
              </a:rPr>
              <a:pPr>
                <a:spcBef>
                  <a:spcPct val="0"/>
                </a:spcBef>
              </a:pPr>
              <a:t>5</a:t>
            </a:fld>
            <a:endParaRPr lang="en-US" altLang="ja-JP">
              <a:ea typeface="ＭＳ Ｐゴシック" panose="020B0600070205080204" pitchFamily="50" charset="-128"/>
            </a:endParaRPr>
          </a:p>
        </p:txBody>
      </p:sp>
      <p:sp>
        <p:nvSpPr>
          <p:cNvPr id="13315" name="Rectangle 2">
            <a:extLst>
              <a:ext uri="{FF2B5EF4-FFF2-40B4-BE49-F238E27FC236}">
                <a16:creationId xmlns:a16="http://schemas.microsoft.com/office/drawing/2014/main" id="{F062F41D-1847-4627-A84E-A8C7C6740FD2}"/>
              </a:ext>
            </a:extLst>
          </p:cNvPr>
          <p:cNvSpPr>
            <a:spLocks noChangeArrowheads="1" noTextEdit="1"/>
          </p:cNvSpPr>
          <p:nvPr>
            <p:ph type="sldImg"/>
          </p:nvPr>
        </p:nvSpPr>
        <p:spPr>
          <a:xfrm>
            <a:off x="1073150" y="862013"/>
            <a:ext cx="4595813" cy="3448050"/>
          </a:xfrm>
          <a:ln/>
        </p:spPr>
      </p:sp>
      <p:sp>
        <p:nvSpPr>
          <p:cNvPr id="13316" name="Rectangle 3">
            <a:extLst>
              <a:ext uri="{FF2B5EF4-FFF2-40B4-BE49-F238E27FC236}">
                <a16:creationId xmlns:a16="http://schemas.microsoft.com/office/drawing/2014/main" id="{05462749-AE2E-4522-B881-3108AD4BE9A6}"/>
              </a:ext>
            </a:extLst>
          </p:cNvPr>
          <p:cNvSpPr>
            <a:spLocks noGrp="1" noChangeArrowheads="1"/>
          </p:cNvSpPr>
          <p:nvPr>
            <p:ph type="body" idx="1"/>
          </p:nvPr>
        </p:nvSpPr>
        <p:spPr>
          <a:xfrm>
            <a:off x="898525" y="4702175"/>
            <a:ext cx="4938713" cy="4457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a:t>発表有難うございました。うまくまとめたチームも有りましたし、時間不足でまとめられなかったチームも有ったようですね。実はまとめるには方法が有るのです。やり方さえ覚えてしまえば簡単です。原因を見つけ出すためには成功例と失敗例を対比して違いを見つけ出すことが必要です。その道具が「</a:t>
            </a:r>
            <a:r>
              <a:rPr lang="en-US" altLang="ja-JP"/>
              <a:t>QC</a:t>
            </a:r>
            <a:r>
              <a:rPr lang="ja-JP" altLang="en-US"/>
              <a:t>七つ道具」と言われるものです。</a:t>
            </a:r>
            <a:r>
              <a:rPr lang="en-US" altLang="ja-JP"/>
              <a:t>QC</a:t>
            </a:r>
            <a:r>
              <a:rPr lang="ja-JP" altLang="en-US"/>
              <a:t>とは</a:t>
            </a:r>
            <a:r>
              <a:rPr lang="en-US" altLang="ja-JP"/>
              <a:t>Quality Control</a:t>
            </a:r>
            <a:r>
              <a:rPr lang="ja-JP" altLang="en-US"/>
              <a:t>の略で品質管理のことです。この</a:t>
            </a:r>
            <a:r>
              <a:rPr lang="en-US" altLang="ja-JP"/>
              <a:t>QC</a:t>
            </a:r>
            <a:r>
              <a:rPr lang="ja-JP" altLang="en-US"/>
              <a:t>手法で原因究明の為に使われる手法が「</a:t>
            </a:r>
            <a:r>
              <a:rPr lang="en-US" altLang="ja-JP"/>
              <a:t>QC</a:t>
            </a:r>
            <a:r>
              <a:rPr lang="ja-JP" altLang="en-US"/>
              <a:t>七つ道具」といわれるものです。</a:t>
            </a:r>
          </a:p>
          <a:p>
            <a:pPr eaLnBrk="1" hangingPunct="1"/>
            <a:r>
              <a:rPr lang="ja-JP" altLang="en-US"/>
              <a:t>まず</a:t>
            </a:r>
            <a:r>
              <a:rPr lang="en-US" altLang="ja-JP"/>
              <a:t>1</a:t>
            </a:r>
            <a:r>
              <a:rPr lang="ja-JP" altLang="en-US"/>
              <a:t>番目はグラフです。先ほどのチーム討議でも皆さんはグラフを使ったと思いますが、これも有効な分析ツールです。棒グラフ、折れ線グラフ等普通のグラフ。</a:t>
            </a:r>
            <a:r>
              <a:rPr lang="ja-JP" altLang="en-US">
                <a:solidFill>
                  <a:schemeClr val="tx2"/>
                </a:solidFill>
              </a:rPr>
              <a:t>ほとんどが結果を表現します。</a:t>
            </a:r>
          </a:p>
          <a:p>
            <a:pPr eaLnBrk="1" hangingPunct="1"/>
            <a:r>
              <a:rPr lang="ja-JP" altLang="en-US"/>
              <a:t>２番目はパレート図です。現象の大きい順に項目を並べ、上位項目の比重を見ます。</a:t>
            </a:r>
            <a:r>
              <a:rPr lang="en-US" altLang="ja-JP"/>
              <a:t>(</a:t>
            </a:r>
            <a:r>
              <a:rPr lang="ja-JP" altLang="en-US"/>
              <a:t>重点指向</a:t>
            </a:r>
            <a:r>
              <a:rPr lang="en-US" altLang="ja-JP"/>
              <a:t>)</a:t>
            </a:r>
          </a:p>
          <a:p>
            <a:pPr eaLnBrk="1" hangingPunct="1"/>
            <a:r>
              <a:rPr lang="ja-JP" altLang="en-US"/>
              <a:t>３番目はヒストグラムです。</a:t>
            </a:r>
            <a:r>
              <a:rPr lang="ja-JP" altLang="en-US">
                <a:solidFill>
                  <a:schemeClr val="tx2"/>
                </a:solidFill>
              </a:rPr>
              <a:t>データのバラツキ具合を見て規格範囲からのズレや工程能力を見る。</a:t>
            </a:r>
            <a:endParaRPr lang="ja-JP" altLang="en-US"/>
          </a:p>
          <a:p>
            <a:pPr eaLnBrk="1" hangingPunct="1"/>
            <a:r>
              <a:rPr lang="ja-JP" altLang="en-US"/>
              <a:t>４番目は層別です。</a:t>
            </a:r>
            <a:r>
              <a:rPr lang="ja-JP" altLang="en-US">
                <a:solidFill>
                  <a:schemeClr val="tx2"/>
                </a:solidFill>
              </a:rPr>
              <a:t>層別したデータをカウントしたり、行動の点検に使います。</a:t>
            </a:r>
            <a:endParaRPr lang="ja-JP" altLang="en-US"/>
          </a:p>
          <a:p>
            <a:pPr eaLnBrk="1" hangingPunct="1"/>
            <a:r>
              <a:rPr lang="ja-JP" altLang="en-US"/>
              <a:t>５番目はチェックシートです。</a:t>
            </a:r>
            <a:r>
              <a:rPr lang="ja-JP" altLang="en-US">
                <a:solidFill>
                  <a:schemeClr val="tx2"/>
                </a:solidFill>
              </a:rPr>
              <a:t>層別したデータをカウントしたり、行動の点検に使う。</a:t>
            </a:r>
            <a:endParaRPr lang="ja-JP" altLang="en-US"/>
          </a:p>
          <a:p>
            <a:pPr eaLnBrk="1" hangingPunct="1"/>
            <a:r>
              <a:rPr lang="ja-JP" altLang="en-US"/>
              <a:t>６番目は特性要因図です。</a:t>
            </a:r>
            <a:r>
              <a:rPr lang="ja-JP" altLang="en-US">
                <a:solidFill>
                  <a:schemeClr val="tx2"/>
                </a:solidFill>
              </a:rPr>
              <a:t>特性（結果に影響を与あたえる要因）を系統的・一覧的に洗い出し、原因の容疑者を探します。（魚の骨とも言います）</a:t>
            </a:r>
            <a:endParaRPr lang="ja-JP" altLang="en-US"/>
          </a:p>
          <a:p>
            <a:pPr eaLnBrk="1" hangingPunct="1"/>
            <a:r>
              <a:rPr lang="ja-JP" altLang="en-US"/>
              <a:t>７番目は散布図です。</a:t>
            </a:r>
            <a:r>
              <a:rPr lang="ja-JP" altLang="en-US">
                <a:solidFill>
                  <a:schemeClr val="tx2"/>
                </a:solidFill>
              </a:rPr>
              <a:t>要因と結果の対になったテータの関連で寄与度や影響度、相関を表現し、因果関係の解析に使います。</a:t>
            </a:r>
          </a:p>
          <a:p>
            <a:pPr eaLnBrk="1" hangingPunct="1"/>
            <a:r>
              <a:rPr lang="ja-JP" altLang="en-US">
                <a:solidFill>
                  <a:schemeClr val="tx2"/>
                </a:solidFill>
              </a:rPr>
              <a:t>これら七つの道具を使って又、分析し原因を探り出してもらいます。これから各ツールの使い方と作り方を説明します。ただヒストグラムは今回割愛します。</a:t>
            </a:r>
          </a:p>
        </p:txBody>
      </p:sp>
      <p:sp>
        <p:nvSpPr>
          <p:cNvPr id="13317" name="フッター プレースホルダー 1">
            <a:extLst>
              <a:ext uri="{FF2B5EF4-FFF2-40B4-BE49-F238E27FC236}">
                <a16:creationId xmlns:a16="http://schemas.microsoft.com/office/drawing/2014/main" id="{24E8CED3-817D-48F3-95F4-3CE47A0E668D}"/>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r>
              <a:rPr lang="en-US" altLang="ja-JP">
                <a:ea typeface="ＭＳ Ｐゴシック" panose="020B0600070205080204" pitchFamily="50" charset="-128"/>
              </a:rPr>
              <a:t>Copyright©Ten@S.Co.,LTD</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655C3C5A-C733-49B8-B143-113B04EAB44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28EDF6A0-AFC5-4A64-9B37-8DCE60139946}" type="slidenum">
              <a:rPr lang="en-US" altLang="ja-JP" smtClean="0">
                <a:ea typeface="ＭＳ Ｐゴシック" panose="020B0600070205080204" pitchFamily="50" charset="-128"/>
              </a:rPr>
              <a:pPr>
                <a:spcBef>
                  <a:spcPct val="0"/>
                </a:spcBef>
              </a:pPr>
              <a:t>6</a:t>
            </a:fld>
            <a:endParaRPr lang="en-US" altLang="ja-JP">
              <a:ea typeface="ＭＳ Ｐゴシック" panose="020B0600070205080204" pitchFamily="50" charset="-128"/>
            </a:endParaRPr>
          </a:p>
        </p:txBody>
      </p:sp>
      <p:sp>
        <p:nvSpPr>
          <p:cNvPr id="15363" name="Rectangle 2">
            <a:extLst>
              <a:ext uri="{FF2B5EF4-FFF2-40B4-BE49-F238E27FC236}">
                <a16:creationId xmlns:a16="http://schemas.microsoft.com/office/drawing/2014/main" id="{A50C83AD-459B-453C-8EBF-AE6E8D88A173}"/>
              </a:ext>
            </a:extLst>
          </p:cNvPr>
          <p:cNvSpPr>
            <a:spLocks noChangeArrowheads="1" noTextEdit="1"/>
          </p:cNvSpPr>
          <p:nvPr>
            <p:ph type="sldImg"/>
          </p:nvPr>
        </p:nvSpPr>
        <p:spPr>
          <a:xfrm>
            <a:off x="1073150" y="862013"/>
            <a:ext cx="4595813" cy="3448050"/>
          </a:xfrm>
          <a:ln/>
        </p:spPr>
      </p:sp>
      <p:sp>
        <p:nvSpPr>
          <p:cNvPr id="15364" name="Rectangle 3">
            <a:extLst>
              <a:ext uri="{FF2B5EF4-FFF2-40B4-BE49-F238E27FC236}">
                <a16:creationId xmlns:a16="http://schemas.microsoft.com/office/drawing/2014/main" id="{EFC1A4EB-0E79-4D75-8A7F-61EF581A1599}"/>
              </a:ext>
            </a:extLst>
          </p:cNvPr>
          <p:cNvSpPr>
            <a:spLocks noGrp="1" noChangeArrowheads="1"/>
          </p:cNvSpPr>
          <p:nvPr>
            <p:ph type="body" idx="1"/>
          </p:nvPr>
        </p:nvSpPr>
        <p:spPr>
          <a:xfrm>
            <a:off x="898525" y="4702175"/>
            <a:ext cx="4938713" cy="4457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a:t>問題点を見つけ出すためには成功例と失敗例を対比して違いを見つけ出すことが必要です。その道具が「</a:t>
            </a:r>
            <a:r>
              <a:rPr lang="en-US" altLang="ja-JP"/>
              <a:t>QC</a:t>
            </a:r>
            <a:r>
              <a:rPr lang="ja-JP" altLang="en-US"/>
              <a:t>七つ道具」と言われるものです。</a:t>
            </a:r>
            <a:r>
              <a:rPr lang="en-US" altLang="ja-JP"/>
              <a:t>QC</a:t>
            </a:r>
            <a:r>
              <a:rPr lang="ja-JP" altLang="en-US"/>
              <a:t>とは</a:t>
            </a:r>
            <a:r>
              <a:rPr lang="en-US" altLang="ja-JP"/>
              <a:t>Quality Control</a:t>
            </a:r>
            <a:r>
              <a:rPr lang="ja-JP" altLang="en-US"/>
              <a:t>の略で品質管理のことです。この</a:t>
            </a:r>
            <a:r>
              <a:rPr lang="en-US" altLang="ja-JP"/>
              <a:t>QC</a:t>
            </a:r>
            <a:r>
              <a:rPr lang="ja-JP" altLang="en-US"/>
              <a:t>手法で原因究明の為に使われる手法が「</a:t>
            </a:r>
            <a:r>
              <a:rPr lang="en-US" altLang="ja-JP"/>
              <a:t>QC</a:t>
            </a:r>
            <a:r>
              <a:rPr lang="ja-JP" altLang="en-US"/>
              <a:t>七つ道具」といわれるものです。</a:t>
            </a:r>
          </a:p>
          <a:p>
            <a:pPr eaLnBrk="1" hangingPunct="1"/>
            <a:r>
              <a:rPr lang="ja-JP" altLang="en-US"/>
              <a:t>まず</a:t>
            </a:r>
            <a:r>
              <a:rPr lang="en-US" altLang="ja-JP"/>
              <a:t>1</a:t>
            </a:r>
            <a:r>
              <a:rPr lang="ja-JP" altLang="en-US"/>
              <a:t>番目はグラフです。先ほどのチーム討議でも皆さんはグラフを使ったと思いますが、これも有効な分析ツールです。棒グラフ、折れ線グラフ等普通のグラフ。</a:t>
            </a:r>
            <a:r>
              <a:rPr lang="ja-JP" altLang="en-US">
                <a:solidFill>
                  <a:schemeClr val="tx2"/>
                </a:solidFill>
              </a:rPr>
              <a:t>ほとんどが結果を表現します。</a:t>
            </a:r>
          </a:p>
          <a:p>
            <a:pPr eaLnBrk="1" hangingPunct="1"/>
            <a:r>
              <a:rPr lang="ja-JP" altLang="en-US"/>
              <a:t>２番目はパレート図です。現象の大きい順に項目を並べ、上位項目の比重を見ます。</a:t>
            </a:r>
            <a:r>
              <a:rPr lang="en-US" altLang="ja-JP"/>
              <a:t>(</a:t>
            </a:r>
            <a:r>
              <a:rPr lang="ja-JP" altLang="en-US"/>
              <a:t>重点指向</a:t>
            </a:r>
            <a:r>
              <a:rPr lang="en-US" altLang="ja-JP"/>
              <a:t>)</a:t>
            </a:r>
          </a:p>
          <a:p>
            <a:pPr eaLnBrk="1" hangingPunct="1"/>
            <a:r>
              <a:rPr lang="ja-JP" altLang="en-US"/>
              <a:t>３番目はヒストグラムです。</a:t>
            </a:r>
            <a:r>
              <a:rPr lang="ja-JP" altLang="en-US">
                <a:solidFill>
                  <a:schemeClr val="tx2"/>
                </a:solidFill>
              </a:rPr>
              <a:t>データのバラツキ具合を見て規格範囲からのズレや工程能力を見る。</a:t>
            </a:r>
            <a:endParaRPr lang="ja-JP" altLang="en-US"/>
          </a:p>
          <a:p>
            <a:pPr eaLnBrk="1" hangingPunct="1"/>
            <a:r>
              <a:rPr lang="ja-JP" altLang="en-US"/>
              <a:t>４番目は層別です。</a:t>
            </a:r>
            <a:r>
              <a:rPr lang="ja-JP" altLang="en-US">
                <a:solidFill>
                  <a:schemeClr val="tx2"/>
                </a:solidFill>
              </a:rPr>
              <a:t>層別したデータをカウントしたり、行動の点検に使います。</a:t>
            </a:r>
            <a:endParaRPr lang="ja-JP" altLang="en-US"/>
          </a:p>
          <a:p>
            <a:pPr eaLnBrk="1" hangingPunct="1"/>
            <a:r>
              <a:rPr lang="ja-JP" altLang="en-US"/>
              <a:t>５番目はチェックシートです。</a:t>
            </a:r>
            <a:r>
              <a:rPr lang="ja-JP" altLang="en-US">
                <a:solidFill>
                  <a:schemeClr val="tx2"/>
                </a:solidFill>
              </a:rPr>
              <a:t>層別したデータをカウントしたり、行動の点検に使う。</a:t>
            </a:r>
            <a:endParaRPr lang="ja-JP" altLang="en-US"/>
          </a:p>
          <a:p>
            <a:pPr eaLnBrk="1" hangingPunct="1"/>
            <a:r>
              <a:rPr lang="ja-JP" altLang="en-US"/>
              <a:t>６番目は特性要因図です。</a:t>
            </a:r>
            <a:r>
              <a:rPr lang="ja-JP" altLang="en-US">
                <a:solidFill>
                  <a:schemeClr val="tx2"/>
                </a:solidFill>
              </a:rPr>
              <a:t>特性（結果に影響を与あたえる要因）を系統的・一覧的に洗い出し、原因の容疑者を探します。（魚の骨とも言います）</a:t>
            </a:r>
            <a:endParaRPr lang="ja-JP" altLang="en-US"/>
          </a:p>
          <a:p>
            <a:pPr eaLnBrk="1" hangingPunct="1"/>
            <a:r>
              <a:rPr lang="ja-JP" altLang="en-US"/>
              <a:t>７番目は散布図です。</a:t>
            </a:r>
            <a:r>
              <a:rPr lang="ja-JP" altLang="en-US">
                <a:solidFill>
                  <a:schemeClr val="tx2"/>
                </a:solidFill>
              </a:rPr>
              <a:t>要因と結果の対になったテータの関連で寄与度や影響度、相関を表現し、因果関係の解析に使います。</a:t>
            </a:r>
          </a:p>
          <a:p>
            <a:pPr eaLnBrk="1" hangingPunct="1"/>
            <a:r>
              <a:rPr lang="ja-JP" altLang="en-US">
                <a:solidFill>
                  <a:schemeClr val="tx2"/>
                </a:solidFill>
              </a:rPr>
              <a:t>これら七つの道具を使って又、分析し原因を探り出してもらいます。これから各ツールの使い方と作り方を説明します。ただヒストグラムは今回割愛します。</a:t>
            </a:r>
          </a:p>
        </p:txBody>
      </p:sp>
      <p:sp>
        <p:nvSpPr>
          <p:cNvPr id="15365" name="フッター プレースホルダー 1">
            <a:extLst>
              <a:ext uri="{FF2B5EF4-FFF2-40B4-BE49-F238E27FC236}">
                <a16:creationId xmlns:a16="http://schemas.microsoft.com/office/drawing/2014/main" id="{F999759A-1C5A-4CFB-819E-9A77EDEDCF46}"/>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r>
              <a:rPr lang="en-US" altLang="ja-JP">
                <a:ea typeface="ＭＳ Ｐゴシック" panose="020B0600070205080204" pitchFamily="50" charset="-128"/>
              </a:rPr>
              <a:t>Copyright©Ten@S.Co.,LTD</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2C65CAFD-1711-403B-947D-F19399D3FC3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01B07287-FB3F-4918-8C12-EE830AECA928}" type="slidenum">
              <a:rPr lang="en-US" altLang="ja-JP" smtClean="0">
                <a:ea typeface="ＭＳ Ｐゴシック" panose="020B0600070205080204" pitchFamily="50" charset="-128"/>
              </a:rPr>
              <a:pPr>
                <a:spcBef>
                  <a:spcPct val="0"/>
                </a:spcBef>
              </a:pPr>
              <a:t>8</a:t>
            </a:fld>
            <a:endParaRPr lang="en-US" altLang="ja-JP">
              <a:ea typeface="ＭＳ Ｐゴシック" panose="020B0600070205080204" pitchFamily="50" charset="-128"/>
            </a:endParaRPr>
          </a:p>
        </p:txBody>
      </p:sp>
      <p:sp>
        <p:nvSpPr>
          <p:cNvPr id="18435" name="Rectangle 2">
            <a:extLst>
              <a:ext uri="{FF2B5EF4-FFF2-40B4-BE49-F238E27FC236}">
                <a16:creationId xmlns:a16="http://schemas.microsoft.com/office/drawing/2014/main" id="{A88970E6-0362-4D11-8B9C-3E5128517F1C}"/>
              </a:ext>
            </a:extLst>
          </p:cNvPr>
          <p:cNvSpPr>
            <a:spLocks noChangeArrowheads="1" noTextEdit="1"/>
          </p:cNvSpPr>
          <p:nvPr>
            <p:ph type="sldImg"/>
          </p:nvPr>
        </p:nvSpPr>
        <p:spPr>
          <a:xfrm>
            <a:off x="1073150" y="862013"/>
            <a:ext cx="4595813" cy="3448050"/>
          </a:xfrm>
          <a:ln/>
        </p:spPr>
      </p:sp>
      <p:sp>
        <p:nvSpPr>
          <p:cNvPr id="18436" name="Rectangle 3">
            <a:extLst>
              <a:ext uri="{FF2B5EF4-FFF2-40B4-BE49-F238E27FC236}">
                <a16:creationId xmlns:a16="http://schemas.microsoft.com/office/drawing/2014/main" id="{55F6681D-7C12-4DB4-9C14-F227D340B755}"/>
              </a:ext>
            </a:extLst>
          </p:cNvPr>
          <p:cNvSpPr>
            <a:spLocks noGrp="1" noChangeArrowheads="1"/>
          </p:cNvSpPr>
          <p:nvPr>
            <p:ph type="body" idx="1"/>
          </p:nvPr>
        </p:nvSpPr>
        <p:spPr>
          <a:xfrm>
            <a:off x="898525" y="4702175"/>
            <a:ext cx="4938713" cy="4457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a:t>問題点を見つけ出すためには成功例と失敗例を対比して違いを見つけ出すことが必要です。その道具が「</a:t>
            </a:r>
            <a:r>
              <a:rPr lang="en-US" altLang="ja-JP"/>
              <a:t>QC</a:t>
            </a:r>
            <a:r>
              <a:rPr lang="ja-JP" altLang="en-US"/>
              <a:t>七つ道具」と言われるものです。</a:t>
            </a:r>
            <a:r>
              <a:rPr lang="en-US" altLang="ja-JP"/>
              <a:t>QC</a:t>
            </a:r>
            <a:r>
              <a:rPr lang="ja-JP" altLang="en-US"/>
              <a:t>とは</a:t>
            </a:r>
            <a:r>
              <a:rPr lang="en-US" altLang="ja-JP"/>
              <a:t>Quality Control</a:t>
            </a:r>
            <a:r>
              <a:rPr lang="ja-JP" altLang="en-US"/>
              <a:t>の略で品質管理のことです。この</a:t>
            </a:r>
            <a:r>
              <a:rPr lang="en-US" altLang="ja-JP"/>
              <a:t>QC</a:t>
            </a:r>
            <a:r>
              <a:rPr lang="ja-JP" altLang="en-US"/>
              <a:t>手法で原因究明の為に使われる手法が「</a:t>
            </a:r>
            <a:r>
              <a:rPr lang="en-US" altLang="ja-JP"/>
              <a:t>QC</a:t>
            </a:r>
            <a:r>
              <a:rPr lang="ja-JP" altLang="en-US"/>
              <a:t>七つ道具」といわれるものです。</a:t>
            </a:r>
          </a:p>
          <a:p>
            <a:pPr eaLnBrk="1" hangingPunct="1"/>
            <a:r>
              <a:rPr lang="ja-JP" altLang="en-US"/>
              <a:t>まず</a:t>
            </a:r>
            <a:r>
              <a:rPr lang="en-US" altLang="ja-JP"/>
              <a:t>1</a:t>
            </a:r>
            <a:r>
              <a:rPr lang="ja-JP" altLang="en-US"/>
              <a:t>番目はグラフです。先ほどのチーム討議でも皆さんはグラフを使ったと思いますが、これも有効な分析ツールです。棒グラフ、折れ線グラフ等普通のグラフ。</a:t>
            </a:r>
            <a:r>
              <a:rPr lang="ja-JP" altLang="en-US">
                <a:solidFill>
                  <a:schemeClr val="tx2"/>
                </a:solidFill>
              </a:rPr>
              <a:t>ほとんどが結果を表現します。</a:t>
            </a:r>
          </a:p>
          <a:p>
            <a:pPr eaLnBrk="1" hangingPunct="1"/>
            <a:r>
              <a:rPr lang="ja-JP" altLang="en-US"/>
              <a:t>２番目はパレート図です。現象の大きい順に項目を並べ、上位項目の比重を見ます。</a:t>
            </a:r>
            <a:r>
              <a:rPr lang="en-US" altLang="ja-JP"/>
              <a:t>(</a:t>
            </a:r>
            <a:r>
              <a:rPr lang="ja-JP" altLang="en-US"/>
              <a:t>重点指向</a:t>
            </a:r>
            <a:r>
              <a:rPr lang="en-US" altLang="ja-JP"/>
              <a:t>)</a:t>
            </a:r>
          </a:p>
          <a:p>
            <a:pPr eaLnBrk="1" hangingPunct="1"/>
            <a:r>
              <a:rPr lang="ja-JP" altLang="en-US"/>
              <a:t>３番目はヒストグラムです。</a:t>
            </a:r>
            <a:r>
              <a:rPr lang="ja-JP" altLang="en-US">
                <a:solidFill>
                  <a:schemeClr val="tx2"/>
                </a:solidFill>
              </a:rPr>
              <a:t>データのバラツキ具合を見て規格範囲からのズレや工程能力を見る。</a:t>
            </a:r>
            <a:endParaRPr lang="ja-JP" altLang="en-US"/>
          </a:p>
          <a:p>
            <a:pPr eaLnBrk="1" hangingPunct="1"/>
            <a:r>
              <a:rPr lang="ja-JP" altLang="en-US"/>
              <a:t>４番目は層別です。</a:t>
            </a:r>
            <a:r>
              <a:rPr lang="ja-JP" altLang="en-US">
                <a:solidFill>
                  <a:schemeClr val="tx2"/>
                </a:solidFill>
              </a:rPr>
              <a:t>層別したデータをカウントしたり、行動の点検に使います。</a:t>
            </a:r>
            <a:endParaRPr lang="ja-JP" altLang="en-US"/>
          </a:p>
          <a:p>
            <a:pPr eaLnBrk="1" hangingPunct="1"/>
            <a:r>
              <a:rPr lang="ja-JP" altLang="en-US"/>
              <a:t>５番目はチェックシートです。</a:t>
            </a:r>
            <a:r>
              <a:rPr lang="ja-JP" altLang="en-US">
                <a:solidFill>
                  <a:schemeClr val="tx2"/>
                </a:solidFill>
              </a:rPr>
              <a:t>層別したデータをカウントしたり、行動の点検に使う。</a:t>
            </a:r>
            <a:endParaRPr lang="ja-JP" altLang="en-US"/>
          </a:p>
          <a:p>
            <a:pPr eaLnBrk="1" hangingPunct="1"/>
            <a:r>
              <a:rPr lang="ja-JP" altLang="en-US"/>
              <a:t>６番目は特性要因図です。</a:t>
            </a:r>
            <a:r>
              <a:rPr lang="ja-JP" altLang="en-US">
                <a:solidFill>
                  <a:schemeClr val="tx2"/>
                </a:solidFill>
              </a:rPr>
              <a:t>特性（結果に影響を与あたえる要因）を系統的・一覧的に洗い出し、原因の容疑者を探します。（魚の骨とも言います）</a:t>
            </a:r>
            <a:endParaRPr lang="ja-JP" altLang="en-US"/>
          </a:p>
          <a:p>
            <a:pPr eaLnBrk="1" hangingPunct="1"/>
            <a:r>
              <a:rPr lang="ja-JP" altLang="en-US"/>
              <a:t>７番目は散布図です。</a:t>
            </a:r>
            <a:r>
              <a:rPr lang="ja-JP" altLang="en-US">
                <a:solidFill>
                  <a:schemeClr val="tx2"/>
                </a:solidFill>
              </a:rPr>
              <a:t>要因と結果の対になったテータの関連で寄与度や影響度、相関を表現し、因果関係の解析に使います。</a:t>
            </a:r>
          </a:p>
          <a:p>
            <a:pPr eaLnBrk="1" hangingPunct="1"/>
            <a:r>
              <a:rPr lang="ja-JP" altLang="en-US">
                <a:solidFill>
                  <a:schemeClr val="tx2"/>
                </a:solidFill>
              </a:rPr>
              <a:t>これら七つの道具を使って又、分析し原因を探り出してもらいます。これから各ツールの使い方と作り方を説明します。ただヒストグラムは今回割愛します。</a:t>
            </a:r>
          </a:p>
        </p:txBody>
      </p:sp>
      <p:sp>
        <p:nvSpPr>
          <p:cNvPr id="18437" name="フッター プレースホルダー 1">
            <a:extLst>
              <a:ext uri="{FF2B5EF4-FFF2-40B4-BE49-F238E27FC236}">
                <a16:creationId xmlns:a16="http://schemas.microsoft.com/office/drawing/2014/main" id="{F18584F4-E222-49CE-B3F5-AB1C7081141B}"/>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r>
              <a:rPr lang="en-US" altLang="ja-JP">
                <a:ea typeface="ＭＳ Ｐゴシック" panose="020B0600070205080204" pitchFamily="50" charset="-128"/>
              </a:rPr>
              <a:t>Copyright©Ten@S.Co.,LTD</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7C78C6E8-E0C2-48E4-8710-5B0C86528EE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DAF1416A-5324-4F18-B8C5-8FBFA2B214CA}" type="slidenum">
              <a:rPr lang="en-US" altLang="ja-JP" smtClean="0">
                <a:ea typeface="ＭＳ Ｐゴシック" panose="020B0600070205080204" pitchFamily="50" charset="-128"/>
              </a:rPr>
              <a:pPr>
                <a:spcBef>
                  <a:spcPct val="0"/>
                </a:spcBef>
              </a:pPr>
              <a:t>9</a:t>
            </a:fld>
            <a:endParaRPr lang="en-US" altLang="ja-JP">
              <a:ea typeface="ＭＳ Ｐゴシック" panose="020B0600070205080204" pitchFamily="50" charset="-128"/>
            </a:endParaRPr>
          </a:p>
        </p:txBody>
      </p:sp>
      <p:sp>
        <p:nvSpPr>
          <p:cNvPr id="20483" name="Rectangle 2">
            <a:extLst>
              <a:ext uri="{FF2B5EF4-FFF2-40B4-BE49-F238E27FC236}">
                <a16:creationId xmlns:a16="http://schemas.microsoft.com/office/drawing/2014/main" id="{0C6E192D-DDB5-415D-87D5-871F03142050}"/>
              </a:ext>
            </a:extLst>
          </p:cNvPr>
          <p:cNvSpPr>
            <a:spLocks noChangeArrowheads="1" noTextEdit="1"/>
          </p:cNvSpPr>
          <p:nvPr>
            <p:ph type="sldImg"/>
          </p:nvPr>
        </p:nvSpPr>
        <p:spPr>
          <a:xfrm>
            <a:off x="1073150" y="862013"/>
            <a:ext cx="4595813" cy="3448050"/>
          </a:xfrm>
          <a:ln/>
        </p:spPr>
      </p:sp>
      <p:sp>
        <p:nvSpPr>
          <p:cNvPr id="20484" name="Rectangle 3">
            <a:extLst>
              <a:ext uri="{FF2B5EF4-FFF2-40B4-BE49-F238E27FC236}">
                <a16:creationId xmlns:a16="http://schemas.microsoft.com/office/drawing/2014/main" id="{D90E94A8-CCDB-4BB2-96C1-FB9B1B41E348}"/>
              </a:ext>
            </a:extLst>
          </p:cNvPr>
          <p:cNvSpPr>
            <a:spLocks noGrp="1" noChangeArrowheads="1"/>
          </p:cNvSpPr>
          <p:nvPr>
            <p:ph type="body" idx="1"/>
          </p:nvPr>
        </p:nvSpPr>
        <p:spPr>
          <a:xfrm>
            <a:off x="898525" y="4702175"/>
            <a:ext cx="4938713" cy="4457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a:t>発表有難うございました。うまくまとめたチームも有りましたし、時間不足でまとめられなかったチームも有ったようですね。実はまとめるには方法が有るのです。やり方さえ覚えてしまえば簡単です。原因を見つけ出すためには成功例と失敗例を対比して違いを見つけ出すことが必要です。その道具が「</a:t>
            </a:r>
            <a:r>
              <a:rPr lang="en-US" altLang="ja-JP"/>
              <a:t>QC</a:t>
            </a:r>
            <a:r>
              <a:rPr lang="ja-JP" altLang="en-US"/>
              <a:t>七つ道具」と言われるものです。</a:t>
            </a:r>
            <a:r>
              <a:rPr lang="en-US" altLang="ja-JP"/>
              <a:t>QC</a:t>
            </a:r>
            <a:r>
              <a:rPr lang="ja-JP" altLang="en-US"/>
              <a:t>とは</a:t>
            </a:r>
            <a:r>
              <a:rPr lang="en-US" altLang="ja-JP"/>
              <a:t>Quality Control</a:t>
            </a:r>
            <a:r>
              <a:rPr lang="ja-JP" altLang="en-US"/>
              <a:t>の略で品質管理のことです。この</a:t>
            </a:r>
            <a:r>
              <a:rPr lang="en-US" altLang="ja-JP"/>
              <a:t>QC</a:t>
            </a:r>
            <a:r>
              <a:rPr lang="ja-JP" altLang="en-US"/>
              <a:t>手法で原因究明の為に使われる手法が「</a:t>
            </a:r>
            <a:r>
              <a:rPr lang="en-US" altLang="ja-JP"/>
              <a:t>QC</a:t>
            </a:r>
            <a:r>
              <a:rPr lang="ja-JP" altLang="en-US"/>
              <a:t>七つ道具」といわれるものです。</a:t>
            </a:r>
          </a:p>
          <a:p>
            <a:pPr eaLnBrk="1" hangingPunct="1"/>
            <a:r>
              <a:rPr lang="ja-JP" altLang="en-US"/>
              <a:t>まず</a:t>
            </a:r>
            <a:r>
              <a:rPr lang="en-US" altLang="ja-JP"/>
              <a:t>1</a:t>
            </a:r>
            <a:r>
              <a:rPr lang="ja-JP" altLang="en-US"/>
              <a:t>番目はグラフです。先ほどのチーム討議でも皆さんはグラフを使ったと思いますが、これも有効な分析ツールです。棒グラフ、折れ線グラフ等普通のグラフ。</a:t>
            </a:r>
            <a:r>
              <a:rPr lang="ja-JP" altLang="en-US">
                <a:solidFill>
                  <a:schemeClr val="tx2"/>
                </a:solidFill>
              </a:rPr>
              <a:t>ほとんどが結果を表現します。</a:t>
            </a:r>
          </a:p>
          <a:p>
            <a:pPr eaLnBrk="1" hangingPunct="1"/>
            <a:r>
              <a:rPr lang="ja-JP" altLang="en-US"/>
              <a:t>２番目はパレート図です。現象の大きい順に項目を並べ、上位項目の比重を見ます。</a:t>
            </a:r>
            <a:r>
              <a:rPr lang="en-US" altLang="ja-JP"/>
              <a:t>(</a:t>
            </a:r>
            <a:r>
              <a:rPr lang="ja-JP" altLang="en-US"/>
              <a:t>重点指向</a:t>
            </a:r>
            <a:r>
              <a:rPr lang="en-US" altLang="ja-JP"/>
              <a:t>)</a:t>
            </a:r>
          </a:p>
          <a:p>
            <a:pPr eaLnBrk="1" hangingPunct="1"/>
            <a:r>
              <a:rPr lang="ja-JP" altLang="en-US"/>
              <a:t>３番目はヒストグラムです。</a:t>
            </a:r>
            <a:r>
              <a:rPr lang="ja-JP" altLang="en-US">
                <a:solidFill>
                  <a:schemeClr val="tx2"/>
                </a:solidFill>
              </a:rPr>
              <a:t>データのバラツキ具合を見て規格範囲からのズレや工程能力を見る。</a:t>
            </a:r>
            <a:endParaRPr lang="ja-JP" altLang="en-US"/>
          </a:p>
          <a:p>
            <a:pPr eaLnBrk="1" hangingPunct="1"/>
            <a:r>
              <a:rPr lang="ja-JP" altLang="en-US"/>
              <a:t>４番目は層別です。</a:t>
            </a:r>
            <a:r>
              <a:rPr lang="ja-JP" altLang="en-US">
                <a:solidFill>
                  <a:schemeClr val="tx2"/>
                </a:solidFill>
              </a:rPr>
              <a:t>層別したデータをカウントしたり、行動の点検に使います。</a:t>
            </a:r>
            <a:endParaRPr lang="ja-JP" altLang="en-US"/>
          </a:p>
          <a:p>
            <a:pPr eaLnBrk="1" hangingPunct="1"/>
            <a:r>
              <a:rPr lang="ja-JP" altLang="en-US"/>
              <a:t>５番目はチェックシートです。</a:t>
            </a:r>
            <a:r>
              <a:rPr lang="ja-JP" altLang="en-US">
                <a:solidFill>
                  <a:schemeClr val="tx2"/>
                </a:solidFill>
              </a:rPr>
              <a:t>層別したデータをカウントしたり、行動の点検に使う。</a:t>
            </a:r>
            <a:endParaRPr lang="ja-JP" altLang="en-US"/>
          </a:p>
          <a:p>
            <a:pPr eaLnBrk="1" hangingPunct="1"/>
            <a:r>
              <a:rPr lang="ja-JP" altLang="en-US"/>
              <a:t>６番目は特性要因図です。</a:t>
            </a:r>
            <a:r>
              <a:rPr lang="ja-JP" altLang="en-US">
                <a:solidFill>
                  <a:schemeClr val="tx2"/>
                </a:solidFill>
              </a:rPr>
              <a:t>特性（結果に影響を与あたえる要因）を系統的・一覧的に洗い出し、原因の容疑者を探します。（魚の骨とも言います）</a:t>
            </a:r>
            <a:endParaRPr lang="ja-JP" altLang="en-US"/>
          </a:p>
          <a:p>
            <a:pPr eaLnBrk="1" hangingPunct="1"/>
            <a:r>
              <a:rPr lang="ja-JP" altLang="en-US"/>
              <a:t>７番目は散布図です。</a:t>
            </a:r>
            <a:r>
              <a:rPr lang="ja-JP" altLang="en-US">
                <a:solidFill>
                  <a:schemeClr val="tx2"/>
                </a:solidFill>
              </a:rPr>
              <a:t>要因と結果の対になったテータの関連で寄与度や影響度、相関を表現し、因果関係の解析に使います。</a:t>
            </a:r>
          </a:p>
          <a:p>
            <a:pPr eaLnBrk="1" hangingPunct="1"/>
            <a:r>
              <a:rPr lang="ja-JP" altLang="en-US">
                <a:solidFill>
                  <a:schemeClr val="tx2"/>
                </a:solidFill>
              </a:rPr>
              <a:t>これら七つの道具を使って又、分析し原因を探り出してもらいます。これから各ツールの使い方と作り方を説明します。ただヒストグラムは今回割愛します。</a:t>
            </a:r>
          </a:p>
        </p:txBody>
      </p:sp>
      <p:sp>
        <p:nvSpPr>
          <p:cNvPr id="20485" name="フッター プレースホルダー 1">
            <a:extLst>
              <a:ext uri="{FF2B5EF4-FFF2-40B4-BE49-F238E27FC236}">
                <a16:creationId xmlns:a16="http://schemas.microsoft.com/office/drawing/2014/main" id="{3C3DFFFA-DC96-4972-BA45-95CF8E19F047}"/>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r>
              <a:rPr lang="en-US" altLang="ja-JP">
                <a:ea typeface="ＭＳ Ｐゴシック" panose="020B0600070205080204" pitchFamily="50" charset="-128"/>
              </a:rPr>
              <a:t>Copyright©Ten@S.Co.,LTD</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372C26FF-614A-4D28-AB79-4D0122400E9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C77FDB18-DD13-49E2-BA9F-46F4CD44828A}" type="slidenum">
              <a:rPr lang="en-US" altLang="ja-JP" smtClean="0">
                <a:ea typeface="ＭＳ Ｐゴシック" panose="020B0600070205080204" pitchFamily="50" charset="-128"/>
              </a:rPr>
              <a:pPr>
                <a:spcBef>
                  <a:spcPct val="0"/>
                </a:spcBef>
              </a:pPr>
              <a:t>10</a:t>
            </a:fld>
            <a:endParaRPr lang="en-US" altLang="ja-JP">
              <a:ea typeface="ＭＳ Ｐゴシック" panose="020B0600070205080204" pitchFamily="50" charset="-128"/>
            </a:endParaRPr>
          </a:p>
        </p:txBody>
      </p:sp>
      <p:sp>
        <p:nvSpPr>
          <p:cNvPr id="22531" name="Rectangle 2">
            <a:extLst>
              <a:ext uri="{FF2B5EF4-FFF2-40B4-BE49-F238E27FC236}">
                <a16:creationId xmlns:a16="http://schemas.microsoft.com/office/drawing/2014/main" id="{C60D8E95-452C-4DAD-9EF3-2E942BEEB22F}"/>
              </a:ext>
            </a:extLst>
          </p:cNvPr>
          <p:cNvSpPr>
            <a:spLocks noChangeArrowheads="1" noTextEdit="1"/>
          </p:cNvSpPr>
          <p:nvPr>
            <p:ph type="sldImg"/>
          </p:nvPr>
        </p:nvSpPr>
        <p:spPr>
          <a:xfrm>
            <a:off x="1073150" y="862013"/>
            <a:ext cx="4595813" cy="3448050"/>
          </a:xfrm>
          <a:ln/>
        </p:spPr>
      </p:sp>
      <p:sp>
        <p:nvSpPr>
          <p:cNvPr id="22532" name="Rectangle 3">
            <a:extLst>
              <a:ext uri="{FF2B5EF4-FFF2-40B4-BE49-F238E27FC236}">
                <a16:creationId xmlns:a16="http://schemas.microsoft.com/office/drawing/2014/main" id="{44E55B0A-6556-4238-80F7-2C6C3CBCF33F}"/>
              </a:ext>
            </a:extLst>
          </p:cNvPr>
          <p:cNvSpPr>
            <a:spLocks noGrp="1" noChangeArrowheads="1"/>
          </p:cNvSpPr>
          <p:nvPr>
            <p:ph type="body" idx="1"/>
          </p:nvPr>
        </p:nvSpPr>
        <p:spPr>
          <a:xfrm>
            <a:off x="898525" y="4702175"/>
            <a:ext cx="4938713" cy="4457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a:t>発表有難うございました。うまくまとめたチームも有りましたし、時間不足でまとめられなかったチームも有ったようですね。実はまとめるには方法が有るのです。やり方さえ覚えてしまえば簡単です。原因を見つけ出すためには成功例と失敗例を対比して違いを見つけ出すことが必要です。その道具が「</a:t>
            </a:r>
            <a:r>
              <a:rPr lang="en-US" altLang="ja-JP"/>
              <a:t>QC</a:t>
            </a:r>
            <a:r>
              <a:rPr lang="ja-JP" altLang="en-US"/>
              <a:t>七つ道具」と言われるものです。</a:t>
            </a:r>
            <a:r>
              <a:rPr lang="en-US" altLang="ja-JP"/>
              <a:t>QC</a:t>
            </a:r>
            <a:r>
              <a:rPr lang="ja-JP" altLang="en-US"/>
              <a:t>とは</a:t>
            </a:r>
            <a:r>
              <a:rPr lang="en-US" altLang="ja-JP"/>
              <a:t>Quality Control</a:t>
            </a:r>
            <a:r>
              <a:rPr lang="ja-JP" altLang="en-US"/>
              <a:t>の略で品質管理のことです。この</a:t>
            </a:r>
            <a:r>
              <a:rPr lang="en-US" altLang="ja-JP"/>
              <a:t>QC</a:t>
            </a:r>
            <a:r>
              <a:rPr lang="ja-JP" altLang="en-US"/>
              <a:t>手法で原因究明の為に使われる手法が「</a:t>
            </a:r>
            <a:r>
              <a:rPr lang="en-US" altLang="ja-JP"/>
              <a:t>QC</a:t>
            </a:r>
            <a:r>
              <a:rPr lang="ja-JP" altLang="en-US"/>
              <a:t>七つ道具」といわれるものです。</a:t>
            </a:r>
          </a:p>
          <a:p>
            <a:pPr eaLnBrk="1" hangingPunct="1"/>
            <a:r>
              <a:rPr lang="ja-JP" altLang="en-US"/>
              <a:t>まず</a:t>
            </a:r>
            <a:r>
              <a:rPr lang="en-US" altLang="ja-JP"/>
              <a:t>1</a:t>
            </a:r>
            <a:r>
              <a:rPr lang="ja-JP" altLang="en-US"/>
              <a:t>番目はグラフです。先ほどのチーム討議でも皆さんはグラフを使ったと思いますが、これも有効な分析ツールです。棒グラフ、折れ線グラフ等普通のグラフ。</a:t>
            </a:r>
            <a:r>
              <a:rPr lang="ja-JP" altLang="en-US">
                <a:solidFill>
                  <a:schemeClr val="tx2"/>
                </a:solidFill>
              </a:rPr>
              <a:t>ほとんどが結果を表現します。</a:t>
            </a:r>
          </a:p>
          <a:p>
            <a:pPr eaLnBrk="1" hangingPunct="1"/>
            <a:r>
              <a:rPr lang="ja-JP" altLang="en-US"/>
              <a:t>２番目はパレート図です。現象の大きい順に項目を並べ、上位項目の比重を見ます。</a:t>
            </a:r>
            <a:r>
              <a:rPr lang="en-US" altLang="ja-JP"/>
              <a:t>(</a:t>
            </a:r>
            <a:r>
              <a:rPr lang="ja-JP" altLang="en-US"/>
              <a:t>重点指向</a:t>
            </a:r>
            <a:r>
              <a:rPr lang="en-US" altLang="ja-JP"/>
              <a:t>)</a:t>
            </a:r>
          </a:p>
          <a:p>
            <a:pPr eaLnBrk="1" hangingPunct="1"/>
            <a:r>
              <a:rPr lang="ja-JP" altLang="en-US"/>
              <a:t>３番目はヒストグラムです。</a:t>
            </a:r>
            <a:r>
              <a:rPr lang="ja-JP" altLang="en-US">
                <a:solidFill>
                  <a:schemeClr val="tx2"/>
                </a:solidFill>
              </a:rPr>
              <a:t>データのバラツキ具合を見て規格範囲からのズレや工程能力を見る。</a:t>
            </a:r>
            <a:endParaRPr lang="ja-JP" altLang="en-US"/>
          </a:p>
          <a:p>
            <a:pPr eaLnBrk="1" hangingPunct="1"/>
            <a:r>
              <a:rPr lang="ja-JP" altLang="en-US"/>
              <a:t>４番目は層別です。</a:t>
            </a:r>
            <a:r>
              <a:rPr lang="ja-JP" altLang="en-US">
                <a:solidFill>
                  <a:schemeClr val="tx2"/>
                </a:solidFill>
              </a:rPr>
              <a:t>層別したデータをカウントしたり、行動の点検に使います。</a:t>
            </a:r>
            <a:endParaRPr lang="ja-JP" altLang="en-US"/>
          </a:p>
          <a:p>
            <a:pPr eaLnBrk="1" hangingPunct="1"/>
            <a:r>
              <a:rPr lang="ja-JP" altLang="en-US"/>
              <a:t>５番目はチェックシートです。</a:t>
            </a:r>
            <a:r>
              <a:rPr lang="ja-JP" altLang="en-US">
                <a:solidFill>
                  <a:schemeClr val="tx2"/>
                </a:solidFill>
              </a:rPr>
              <a:t>層別したデータをカウントしたり、行動の点検に使う。</a:t>
            </a:r>
            <a:endParaRPr lang="ja-JP" altLang="en-US"/>
          </a:p>
          <a:p>
            <a:pPr eaLnBrk="1" hangingPunct="1"/>
            <a:r>
              <a:rPr lang="ja-JP" altLang="en-US"/>
              <a:t>６番目は特性要因図です。</a:t>
            </a:r>
            <a:r>
              <a:rPr lang="ja-JP" altLang="en-US">
                <a:solidFill>
                  <a:schemeClr val="tx2"/>
                </a:solidFill>
              </a:rPr>
              <a:t>特性（結果に影響を与あたえる要因）を系統的・一覧的に洗い出し、原因の容疑者を探します。（魚の骨とも言います）</a:t>
            </a:r>
            <a:endParaRPr lang="ja-JP" altLang="en-US"/>
          </a:p>
          <a:p>
            <a:pPr eaLnBrk="1" hangingPunct="1"/>
            <a:r>
              <a:rPr lang="ja-JP" altLang="en-US"/>
              <a:t>７番目は散布図です。</a:t>
            </a:r>
            <a:r>
              <a:rPr lang="ja-JP" altLang="en-US">
                <a:solidFill>
                  <a:schemeClr val="tx2"/>
                </a:solidFill>
              </a:rPr>
              <a:t>要因と結果の対になったテータの関連で寄与度や影響度、相関を表現し、因果関係の解析に使います。</a:t>
            </a:r>
          </a:p>
          <a:p>
            <a:pPr eaLnBrk="1" hangingPunct="1"/>
            <a:r>
              <a:rPr lang="ja-JP" altLang="en-US">
                <a:solidFill>
                  <a:schemeClr val="tx2"/>
                </a:solidFill>
              </a:rPr>
              <a:t>これら七つの道具を使って又、分析し原因を探り出してもらいます。これから各ツールの使い方と作り方を説明します。ただヒストグラムは今回割愛します。</a:t>
            </a:r>
          </a:p>
        </p:txBody>
      </p:sp>
      <p:sp>
        <p:nvSpPr>
          <p:cNvPr id="22533" name="フッター プレースホルダー 1">
            <a:extLst>
              <a:ext uri="{FF2B5EF4-FFF2-40B4-BE49-F238E27FC236}">
                <a16:creationId xmlns:a16="http://schemas.microsoft.com/office/drawing/2014/main" id="{B86643DA-9366-49C3-A471-530ABFC8C0BE}"/>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r>
              <a:rPr lang="en-US" altLang="ja-JP">
                <a:ea typeface="ＭＳ Ｐゴシック" panose="020B0600070205080204" pitchFamily="50" charset="-128"/>
              </a:rPr>
              <a:t>Copyright©Ten@S.Co.,LTD</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a:extLst>
              <a:ext uri="{FF2B5EF4-FFF2-40B4-BE49-F238E27FC236}">
                <a16:creationId xmlns:a16="http://schemas.microsoft.com/office/drawing/2014/main" id="{13699CA8-477C-4EE5-B0DC-BD091B3244DD}"/>
              </a:ext>
            </a:extLst>
          </p:cNvPr>
          <p:cNvSpPr>
            <a:spLocks noGrp="1"/>
          </p:cNvSpPr>
          <p:nvPr>
            <p:ph type="dt" sz="half" idx="10"/>
          </p:nvPr>
        </p:nvSpPr>
        <p:spPr/>
        <p:txBody>
          <a:bodyPr/>
          <a:lstStyle>
            <a:lvl1pPr>
              <a:defRPr/>
            </a:lvl1pPr>
          </a:lstStyle>
          <a:p>
            <a:pPr>
              <a:defRPr/>
            </a:pPr>
            <a:fld id="{5C36AD55-B681-4EF5-BBD1-63A1B627DA69}" type="datetime1">
              <a:rPr lang="ja-JP" altLang="en-US"/>
              <a:pPr>
                <a:defRPr/>
              </a:pPr>
              <a:t>2022/4/5</a:t>
            </a:fld>
            <a:endParaRPr lang="ja-JP" altLang="en-US"/>
          </a:p>
        </p:txBody>
      </p:sp>
      <p:sp>
        <p:nvSpPr>
          <p:cNvPr id="5" name="フッター プレースホルダ 4">
            <a:extLst>
              <a:ext uri="{FF2B5EF4-FFF2-40B4-BE49-F238E27FC236}">
                <a16:creationId xmlns:a16="http://schemas.microsoft.com/office/drawing/2014/main" id="{ACFDCFD7-1E69-477B-A920-8FC378BD7933}"/>
              </a:ext>
            </a:extLst>
          </p:cNvPr>
          <p:cNvSpPr>
            <a:spLocks noGrp="1"/>
          </p:cNvSpPr>
          <p:nvPr>
            <p:ph type="ftr" sz="quarter" idx="11"/>
          </p:nvPr>
        </p:nvSpPr>
        <p:spPr/>
        <p:txBody>
          <a:bodyPr/>
          <a:lstStyle>
            <a:lvl1pPr>
              <a:defRPr/>
            </a:lvl1pPr>
          </a:lstStyle>
          <a:p>
            <a:pPr>
              <a:defRPr/>
            </a:pPr>
            <a:r>
              <a:rPr lang="en-US" altLang="ja-JP"/>
              <a:t>Copyrighy©Ten`s.C</a:t>
            </a:r>
            <a:r>
              <a:rPr lang="ja-JP" altLang="en-US"/>
              <a:t>Ｏ</a:t>
            </a:r>
            <a:r>
              <a:rPr lang="en-US" altLang="ja-JP"/>
              <a:t>.,LTD</a:t>
            </a:r>
            <a:endParaRPr lang="ja-JP" altLang="en-US"/>
          </a:p>
        </p:txBody>
      </p:sp>
      <p:sp>
        <p:nvSpPr>
          <p:cNvPr id="6" name="スライド番号プレースホルダ 5">
            <a:extLst>
              <a:ext uri="{FF2B5EF4-FFF2-40B4-BE49-F238E27FC236}">
                <a16:creationId xmlns:a16="http://schemas.microsoft.com/office/drawing/2014/main" id="{91FB6A5E-3E79-4834-8E00-ED20DA22BFEE}"/>
              </a:ext>
            </a:extLst>
          </p:cNvPr>
          <p:cNvSpPr>
            <a:spLocks noGrp="1"/>
          </p:cNvSpPr>
          <p:nvPr>
            <p:ph type="sldNum" sz="quarter" idx="12"/>
          </p:nvPr>
        </p:nvSpPr>
        <p:spPr/>
        <p:txBody>
          <a:bodyPr/>
          <a:lstStyle>
            <a:lvl1pPr>
              <a:defRPr/>
            </a:lvl1pPr>
          </a:lstStyle>
          <a:p>
            <a:pPr>
              <a:defRPr/>
            </a:pPr>
            <a:fld id="{31BB8498-F864-4551-AC87-AF0101DF9A34}" type="slidenum">
              <a:rPr lang="ja-JP" altLang="en-US"/>
              <a:pPr>
                <a:defRPr/>
              </a:pPr>
              <a:t>‹#›</a:t>
            </a:fld>
            <a:endParaRPr lang="ja-JP" altLang="en-US"/>
          </a:p>
        </p:txBody>
      </p:sp>
    </p:spTree>
    <p:extLst>
      <p:ext uri="{BB962C8B-B14F-4D97-AF65-F5344CB8AC3E}">
        <p14:creationId xmlns:p14="http://schemas.microsoft.com/office/powerpoint/2010/main" val="2522983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DB00F583-A84F-4888-9EFC-A72CA05838E1}"/>
              </a:ext>
            </a:extLst>
          </p:cNvPr>
          <p:cNvSpPr>
            <a:spLocks noGrp="1"/>
          </p:cNvSpPr>
          <p:nvPr>
            <p:ph type="dt" sz="half" idx="10"/>
          </p:nvPr>
        </p:nvSpPr>
        <p:spPr/>
        <p:txBody>
          <a:bodyPr/>
          <a:lstStyle>
            <a:lvl1pPr>
              <a:defRPr/>
            </a:lvl1pPr>
          </a:lstStyle>
          <a:p>
            <a:pPr>
              <a:defRPr/>
            </a:pPr>
            <a:fld id="{31B9F67C-0A6B-4B11-9F25-A34703E1C2B5}" type="datetime1">
              <a:rPr lang="ja-JP" altLang="en-US"/>
              <a:pPr>
                <a:defRPr/>
              </a:pPr>
              <a:t>2022/4/5</a:t>
            </a:fld>
            <a:endParaRPr lang="ja-JP" altLang="en-US"/>
          </a:p>
        </p:txBody>
      </p:sp>
      <p:sp>
        <p:nvSpPr>
          <p:cNvPr id="5" name="フッター プレースホルダ 4">
            <a:extLst>
              <a:ext uri="{FF2B5EF4-FFF2-40B4-BE49-F238E27FC236}">
                <a16:creationId xmlns:a16="http://schemas.microsoft.com/office/drawing/2014/main" id="{1A17A4C5-D1B3-49E1-919C-22431BC1F7E4}"/>
              </a:ext>
            </a:extLst>
          </p:cNvPr>
          <p:cNvSpPr>
            <a:spLocks noGrp="1"/>
          </p:cNvSpPr>
          <p:nvPr>
            <p:ph type="ftr" sz="quarter" idx="11"/>
          </p:nvPr>
        </p:nvSpPr>
        <p:spPr/>
        <p:txBody>
          <a:bodyPr/>
          <a:lstStyle>
            <a:lvl1pPr>
              <a:defRPr/>
            </a:lvl1pPr>
          </a:lstStyle>
          <a:p>
            <a:pPr>
              <a:defRPr/>
            </a:pPr>
            <a:r>
              <a:rPr lang="en-US" altLang="ja-JP"/>
              <a:t>Copyrighy©Ten`s.C</a:t>
            </a:r>
            <a:r>
              <a:rPr lang="ja-JP" altLang="en-US"/>
              <a:t>Ｏ</a:t>
            </a:r>
            <a:r>
              <a:rPr lang="en-US" altLang="ja-JP"/>
              <a:t>.,LTD</a:t>
            </a:r>
            <a:endParaRPr lang="ja-JP" altLang="en-US"/>
          </a:p>
        </p:txBody>
      </p:sp>
      <p:sp>
        <p:nvSpPr>
          <p:cNvPr id="6" name="スライド番号プレースホルダ 5">
            <a:extLst>
              <a:ext uri="{FF2B5EF4-FFF2-40B4-BE49-F238E27FC236}">
                <a16:creationId xmlns:a16="http://schemas.microsoft.com/office/drawing/2014/main" id="{99C3B3D2-A35D-4894-8357-1539958561EB}"/>
              </a:ext>
            </a:extLst>
          </p:cNvPr>
          <p:cNvSpPr>
            <a:spLocks noGrp="1"/>
          </p:cNvSpPr>
          <p:nvPr>
            <p:ph type="sldNum" sz="quarter" idx="12"/>
          </p:nvPr>
        </p:nvSpPr>
        <p:spPr/>
        <p:txBody>
          <a:bodyPr/>
          <a:lstStyle>
            <a:lvl1pPr>
              <a:defRPr/>
            </a:lvl1pPr>
          </a:lstStyle>
          <a:p>
            <a:pPr>
              <a:defRPr/>
            </a:pPr>
            <a:fld id="{24F010DF-CCA4-4EDE-A658-545F53F118C2}" type="slidenum">
              <a:rPr lang="ja-JP" altLang="en-US"/>
              <a:pPr>
                <a:defRPr/>
              </a:pPr>
              <a:t>‹#›</a:t>
            </a:fld>
            <a:endParaRPr lang="ja-JP" altLang="en-US"/>
          </a:p>
        </p:txBody>
      </p:sp>
    </p:spTree>
    <p:extLst>
      <p:ext uri="{BB962C8B-B14F-4D97-AF65-F5344CB8AC3E}">
        <p14:creationId xmlns:p14="http://schemas.microsoft.com/office/powerpoint/2010/main" val="3247378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288806A7-BE4A-4DC8-9B37-F48E836011C8}"/>
              </a:ext>
            </a:extLst>
          </p:cNvPr>
          <p:cNvSpPr>
            <a:spLocks noGrp="1"/>
          </p:cNvSpPr>
          <p:nvPr>
            <p:ph type="dt" sz="half" idx="10"/>
          </p:nvPr>
        </p:nvSpPr>
        <p:spPr/>
        <p:txBody>
          <a:bodyPr/>
          <a:lstStyle>
            <a:lvl1pPr>
              <a:defRPr/>
            </a:lvl1pPr>
          </a:lstStyle>
          <a:p>
            <a:pPr>
              <a:defRPr/>
            </a:pPr>
            <a:fld id="{9ED8B9F7-EE79-431E-AC4D-C7F04A4FD62D}" type="datetime1">
              <a:rPr lang="ja-JP" altLang="en-US"/>
              <a:pPr>
                <a:defRPr/>
              </a:pPr>
              <a:t>2022/4/5</a:t>
            </a:fld>
            <a:endParaRPr lang="ja-JP" altLang="en-US"/>
          </a:p>
        </p:txBody>
      </p:sp>
      <p:sp>
        <p:nvSpPr>
          <p:cNvPr id="5" name="フッター プレースホルダ 4">
            <a:extLst>
              <a:ext uri="{FF2B5EF4-FFF2-40B4-BE49-F238E27FC236}">
                <a16:creationId xmlns:a16="http://schemas.microsoft.com/office/drawing/2014/main" id="{186BAEDE-9957-4CA8-9EEA-705E55E9043E}"/>
              </a:ext>
            </a:extLst>
          </p:cNvPr>
          <p:cNvSpPr>
            <a:spLocks noGrp="1"/>
          </p:cNvSpPr>
          <p:nvPr>
            <p:ph type="ftr" sz="quarter" idx="11"/>
          </p:nvPr>
        </p:nvSpPr>
        <p:spPr/>
        <p:txBody>
          <a:bodyPr/>
          <a:lstStyle>
            <a:lvl1pPr>
              <a:defRPr/>
            </a:lvl1pPr>
          </a:lstStyle>
          <a:p>
            <a:pPr>
              <a:defRPr/>
            </a:pPr>
            <a:r>
              <a:rPr lang="en-US" altLang="ja-JP"/>
              <a:t>Copyrighy©Ten`s.C</a:t>
            </a:r>
            <a:r>
              <a:rPr lang="ja-JP" altLang="en-US"/>
              <a:t>Ｏ</a:t>
            </a:r>
            <a:r>
              <a:rPr lang="en-US" altLang="ja-JP"/>
              <a:t>.,LTD</a:t>
            </a:r>
            <a:endParaRPr lang="ja-JP" altLang="en-US"/>
          </a:p>
        </p:txBody>
      </p:sp>
      <p:sp>
        <p:nvSpPr>
          <p:cNvPr id="6" name="スライド番号プレースホルダ 5">
            <a:extLst>
              <a:ext uri="{FF2B5EF4-FFF2-40B4-BE49-F238E27FC236}">
                <a16:creationId xmlns:a16="http://schemas.microsoft.com/office/drawing/2014/main" id="{28FF9C0D-B02D-4E04-849A-A505375DD9D9}"/>
              </a:ext>
            </a:extLst>
          </p:cNvPr>
          <p:cNvSpPr>
            <a:spLocks noGrp="1"/>
          </p:cNvSpPr>
          <p:nvPr>
            <p:ph type="sldNum" sz="quarter" idx="12"/>
          </p:nvPr>
        </p:nvSpPr>
        <p:spPr/>
        <p:txBody>
          <a:bodyPr/>
          <a:lstStyle>
            <a:lvl1pPr>
              <a:defRPr/>
            </a:lvl1pPr>
          </a:lstStyle>
          <a:p>
            <a:pPr>
              <a:defRPr/>
            </a:pPr>
            <a:fld id="{12488E6C-44D9-42C4-8D09-DBB72A4DDC6C}" type="slidenum">
              <a:rPr lang="ja-JP" altLang="en-US"/>
              <a:pPr>
                <a:defRPr/>
              </a:pPr>
              <a:t>‹#›</a:t>
            </a:fld>
            <a:endParaRPr lang="ja-JP" altLang="en-US"/>
          </a:p>
        </p:txBody>
      </p:sp>
    </p:spTree>
    <p:extLst>
      <p:ext uri="{BB962C8B-B14F-4D97-AF65-F5344CB8AC3E}">
        <p14:creationId xmlns:p14="http://schemas.microsoft.com/office/powerpoint/2010/main" val="1041548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9F523AE9-8787-4C60-81F8-F489ABCC2FAB}"/>
              </a:ext>
            </a:extLst>
          </p:cNvPr>
          <p:cNvSpPr>
            <a:spLocks noGrp="1"/>
          </p:cNvSpPr>
          <p:nvPr>
            <p:ph type="dt" sz="half" idx="10"/>
          </p:nvPr>
        </p:nvSpPr>
        <p:spPr/>
        <p:txBody>
          <a:bodyPr/>
          <a:lstStyle>
            <a:lvl1pPr>
              <a:defRPr/>
            </a:lvl1pPr>
          </a:lstStyle>
          <a:p>
            <a:pPr>
              <a:defRPr/>
            </a:pPr>
            <a:fld id="{702E6784-9812-47F4-A3A2-D7156AAABFD8}" type="datetime1">
              <a:rPr lang="ja-JP" altLang="en-US"/>
              <a:pPr>
                <a:defRPr/>
              </a:pPr>
              <a:t>2022/4/5</a:t>
            </a:fld>
            <a:endParaRPr lang="ja-JP" altLang="en-US"/>
          </a:p>
        </p:txBody>
      </p:sp>
      <p:sp>
        <p:nvSpPr>
          <p:cNvPr id="5" name="フッター プレースホルダ 4">
            <a:extLst>
              <a:ext uri="{FF2B5EF4-FFF2-40B4-BE49-F238E27FC236}">
                <a16:creationId xmlns:a16="http://schemas.microsoft.com/office/drawing/2014/main" id="{1DDE56EE-11D5-4A92-8822-50605D11C811}"/>
              </a:ext>
            </a:extLst>
          </p:cNvPr>
          <p:cNvSpPr>
            <a:spLocks noGrp="1"/>
          </p:cNvSpPr>
          <p:nvPr>
            <p:ph type="ftr" sz="quarter" idx="11"/>
          </p:nvPr>
        </p:nvSpPr>
        <p:spPr/>
        <p:txBody>
          <a:bodyPr/>
          <a:lstStyle>
            <a:lvl1pPr>
              <a:defRPr/>
            </a:lvl1pPr>
          </a:lstStyle>
          <a:p>
            <a:pPr>
              <a:defRPr/>
            </a:pPr>
            <a:r>
              <a:rPr lang="en-US" altLang="ja-JP"/>
              <a:t>Copyrighy©Ten`s.C</a:t>
            </a:r>
            <a:r>
              <a:rPr lang="ja-JP" altLang="en-US"/>
              <a:t>Ｏ</a:t>
            </a:r>
            <a:r>
              <a:rPr lang="en-US" altLang="ja-JP"/>
              <a:t>.,LTD</a:t>
            </a:r>
            <a:endParaRPr lang="ja-JP" altLang="en-US"/>
          </a:p>
        </p:txBody>
      </p:sp>
      <p:sp>
        <p:nvSpPr>
          <p:cNvPr id="6" name="スライド番号プレースホルダ 5">
            <a:extLst>
              <a:ext uri="{FF2B5EF4-FFF2-40B4-BE49-F238E27FC236}">
                <a16:creationId xmlns:a16="http://schemas.microsoft.com/office/drawing/2014/main" id="{0EC0949A-879D-4415-BCCE-AD16C29E6E45}"/>
              </a:ext>
            </a:extLst>
          </p:cNvPr>
          <p:cNvSpPr>
            <a:spLocks noGrp="1"/>
          </p:cNvSpPr>
          <p:nvPr>
            <p:ph type="sldNum" sz="quarter" idx="12"/>
          </p:nvPr>
        </p:nvSpPr>
        <p:spPr/>
        <p:txBody>
          <a:bodyPr/>
          <a:lstStyle>
            <a:lvl1pPr>
              <a:defRPr/>
            </a:lvl1pPr>
          </a:lstStyle>
          <a:p>
            <a:pPr>
              <a:defRPr/>
            </a:pPr>
            <a:fld id="{E7B80752-D43B-420D-BF16-FCE803CC73D0}" type="slidenum">
              <a:rPr lang="ja-JP" altLang="en-US"/>
              <a:pPr>
                <a:defRPr/>
              </a:pPr>
              <a:t>‹#›</a:t>
            </a:fld>
            <a:endParaRPr lang="ja-JP" altLang="en-US"/>
          </a:p>
        </p:txBody>
      </p:sp>
    </p:spTree>
    <p:extLst>
      <p:ext uri="{BB962C8B-B14F-4D97-AF65-F5344CB8AC3E}">
        <p14:creationId xmlns:p14="http://schemas.microsoft.com/office/powerpoint/2010/main" val="1569754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a:extLst>
              <a:ext uri="{FF2B5EF4-FFF2-40B4-BE49-F238E27FC236}">
                <a16:creationId xmlns:a16="http://schemas.microsoft.com/office/drawing/2014/main" id="{5C8ABB3F-E4FF-4AE0-A2F6-86AF4B86148C}"/>
              </a:ext>
            </a:extLst>
          </p:cNvPr>
          <p:cNvSpPr>
            <a:spLocks noGrp="1"/>
          </p:cNvSpPr>
          <p:nvPr>
            <p:ph type="dt" sz="half" idx="10"/>
          </p:nvPr>
        </p:nvSpPr>
        <p:spPr/>
        <p:txBody>
          <a:bodyPr/>
          <a:lstStyle>
            <a:lvl1pPr>
              <a:defRPr/>
            </a:lvl1pPr>
          </a:lstStyle>
          <a:p>
            <a:pPr>
              <a:defRPr/>
            </a:pPr>
            <a:fld id="{D125AB28-3B71-4FC1-B56A-C0994A14CDC0}" type="datetime1">
              <a:rPr lang="ja-JP" altLang="en-US"/>
              <a:pPr>
                <a:defRPr/>
              </a:pPr>
              <a:t>2022/4/5</a:t>
            </a:fld>
            <a:endParaRPr lang="ja-JP" altLang="en-US"/>
          </a:p>
        </p:txBody>
      </p:sp>
      <p:sp>
        <p:nvSpPr>
          <p:cNvPr id="5" name="フッター プレースホルダ 4">
            <a:extLst>
              <a:ext uri="{FF2B5EF4-FFF2-40B4-BE49-F238E27FC236}">
                <a16:creationId xmlns:a16="http://schemas.microsoft.com/office/drawing/2014/main" id="{3D9DF6CA-E1EB-463C-B915-62C272DD30AA}"/>
              </a:ext>
            </a:extLst>
          </p:cNvPr>
          <p:cNvSpPr>
            <a:spLocks noGrp="1"/>
          </p:cNvSpPr>
          <p:nvPr>
            <p:ph type="ftr" sz="quarter" idx="11"/>
          </p:nvPr>
        </p:nvSpPr>
        <p:spPr/>
        <p:txBody>
          <a:bodyPr/>
          <a:lstStyle>
            <a:lvl1pPr>
              <a:defRPr/>
            </a:lvl1pPr>
          </a:lstStyle>
          <a:p>
            <a:pPr>
              <a:defRPr/>
            </a:pPr>
            <a:r>
              <a:rPr lang="en-US" altLang="ja-JP"/>
              <a:t>Copyrighy©Ten`s.C</a:t>
            </a:r>
            <a:r>
              <a:rPr lang="ja-JP" altLang="en-US"/>
              <a:t>Ｏ</a:t>
            </a:r>
            <a:r>
              <a:rPr lang="en-US" altLang="ja-JP"/>
              <a:t>.,LTD</a:t>
            </a:r>
            <a:endParaRPr lang="ja-JP" altLang="en-US"/>
          </a:p>
        </p:txBody>
      </p:sp>
      <p:sp>
        <p:nvSpPr>
          <p:cNvPr id="6" name="スライド番号プレースホルダ 5">
            <a:extLst>
              <a:ext uri="{FF2B5EF4-FFF2-40B4-BE49-F238E27FC236}">
                <a16:creationId xmlns:a16="http://schemas.microsoft.com/office/drawing/2014/main" id="{B020782E-C616-4014-BE57-98E03389229C}"/>
              </a:ext>
            </a:extLst>
          </p:cNvPr>
          <p:cNvSpPr>
            <a:spLocks noGrp="1"/>
          </p:cNvSpPr>
          <p:nvPr>
            <p:ph type="sldNum" sz="quarter" idx="12"/>
          </p:nvPr>
        </p:nvSpPr>
        <p:spPr/>
        <p:txBody>
          <a:bodyPr/>
          <a:lstStyle>
            <a:lvl1pPr>
              <a:defRPr/>
            </a:lvl1pPr>
          </a:lstStyle>
          <a:p>
            <a:pPr>
              <a:defRPr/>
            </a:pPr>
            <a:fld id="{600E3576-79E5-44CD-B181-5BDC00AE0B11}" type="slidenum">
              <a:rPr lang="ja-JP" altLang="en-US"/>
              <a:pPr>
                <a:defRPr/>
              </a:pPr>
              <a:t>‹#›</a:t>
            </a:fld>
            <a:endParaRPr lang="ja-JP" altLang="en-US"/>
          </a:p>
        </p:txBody>
      </p:sp>
    </p:spTree>
    <p:extLst>
      <p:ext uri="{BB962C8B-B14F-4D97-AF65-F5344CB8AC3E}">
        <p14:creationId xmlns:p14="http://schemas.microsoft.com/office/powerpoint/2010/main" val="1944989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a:extLst>
              <a:ext uri="{FF2B5EF4-FFF2-40B4-BE49-F238E27FC236}">
                <a16:creationId xmlns:a16="http://schemas.microsoft.com/office/drawing/2014/main" id="{C2220432-E687-43B9-9BA1-00920899BBF1}"/>
              </a:ext>
            </a:extLst>
          </p:cNvPr>
          <p:cNvSpPr>
            <a:spLocks noGrp="1"/>
          </p:cNvSpPr>
          <p:nvPr>
            <p:ph type="dt" sz="half" idx="10"/>
          </p:nvPr>
        </p:nvSpPr>
        <p:spPr/>
        <p:txBody>
          <a:bodyPr/>
          <a:lstStyle>
            <a:lvl1pPr>
              <a:defRPr/>
            </a:lvl1pPr>
          </a:lstStyle>
          <a:p>
            <a:pPr>
              <a:defRPr/>
            </a:pPr>
            <a:fld id="{56F891DF-0B83-4029-A0D3-DDEDD0507DBB}" type="datetime1">
              <a:rPr lang="ja-JP" altLang="en-US"/>
              <a:pPr>
                <a:defRPr/>
              </a:pPr>
              <a:t>2022/4/5</a:t>
            </a:fld>
            <a:endParaRPr lang="ja-JP" altLang="en-US"/>
          </a:p>
        </p:txBody>
      </p:sp>
      <p:sp>
        <p:nvSpPr>
          <p:cNvPr id="6" name="フッター プレースホルダ 4">
            <a:extLst>
              <a:ext uri="{FF2B5EF4-FFF2-40B4-BE49-F238E27FC236}">
                <a16:creationId xmlns:a16="http://schemas.microsoft.com/office/drawing/2014/main" id="{50292B78-EA50-437B-B9AC-3A2866E7B5BB}"/>
              </a:ext>
            </a:extLst>
          </p:cNvPr>
          <p:cNvSpPr>
            <a:spLocks noGrp="1"/>
          </p:cNvSpPr>
          <p:nvPr>
            <p:ph type="ftr" sz="quarter" idx="11"/>
          </p:nvPr>
        </p:nvSpPr>
        <p:spPr/>
        <p:txBody>
          <a:bodyPr/>
          <a:lstStyle>
            <a:lvl1pPr>
              <a:defRPr/>
            </a:lvl1pPr>
          </a:lstStyle>
          <a:p>
            <a:pPr>
              <a:defRPr/>
            </a:pPr>
            <a:r>
              <a:rPr lang="en-US" altLang="ja-JP"/>
              <a:t>Copyrighy©Ten`s.C</a:t>
            </a:r>
            <a:r>
              <a:rPr lang="ja-JP" altLang="en-US"/>
              <a:t>Ｏ</a:t>
            </a:r>
            <a:r>
              <a:rPr lang="en-US" altLang="ja-JP"/>
              <a:t>.,LTD</a:t>
            </a:r>
            <a:endParaRPr lang="ja-JP" altLang="en-US"/>
          </a:p>
        </p:txBody>
      </p:sp>
      <p:sp>
        <p:nvSpPr>
          <p:cNvPr id="7" name="スライド番号プレースホルダ 5">
            <a:extLst>
              <a:ext uri="{FF2B5EF4-FFF2-40B4-BE49-F238E27FC236}">
                <a16:creationId xmlns:a16="http://schemas.microsoft.com/office/drawing/2014/main" id="{5B7319D3-DA19-4293-92D8-7244230944D7}"/>
              </a:ext>
            </a:extLst>
          </p:cNvPr>
          <p:cNvSpPr>
            <a:spLocks noGrp="1"/>
          </p:cNvSpPr>
          <p:nvPr>
            <p:ph type="sldNum" sz="quarter" idx="12"/>
          </p:nvPr>
        </p:nvSpPr>
        <p:spPr/>
        <p:txBody>
          <a:bodyPr/>
          <a:lstStyle>
            <a:lvl1pPr>
              <a:defRPr/>
            </a:lvl1pPr>
          </a:lstStyle>
          <a:p>
            <a:pPr>
              <a:defRPr/>
            </a:pPr>
            <a:fld id="{AFA475BB-A449-4FCD-A14A-C9605CF150E3}" type="slidenum">
              <a:rPr lang="ja-JP" altLang="en-US"/>
              <a:pPr>
                <a:defRPr/>
              </a:pPr>
              <a:t>‹#›</a:t>
            </a:fld>
            <a:endParaRPr lang="ja-JP" altLang="en-US"/>
          </a:p>
        </p:txBody>
      </p:sp>
    </p:spTree>
    <p:extLst>
      <p:ext uri="{BB962C8B-B14F-4D97-AF65-F5344CB8AC3E}">
        <p14:creationId xmlns:p14="http://schemas.microsoft.com/office/powerpoint/2010/main" val="1062911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a:extLst>
              <a:ext uri="{FF2B5EF4-FFF2-40B4-BE49-F238E27FC236}">
                <a16:creationId xmlns:a16="http://schemas.microsoft.com/office/drawing/2014/main" id="{1CF3FC59-17E1-4406-B36D-2C0003F2655F}"/>
              </a:ext>
            </a:extLst>
          </p:cNvPr>
          <p:cNvSpPr>
            <a:spLocks noGrp="1"/>
          </p:cNvSpPr>
          <p:nvPr>
            <p:ph type="dt" sz="half" idx="10"/>
          </p:nvPr>
        </p:nvSpPr>
        <p:spPr/>
        <p:txBody>
          <a:bodyPr/>
          <a:lstStyle>
            <a:lvl1pPr>
              <a:defRPr/>
            </a:lvl1pPr>
          </a:lstStyle>
          <a:p>
            <a:pPr>
              <a:defRPr/>
            </a:pPr>
            <a:fld id="{E858CBB3-344A-4C4F-8114-283B720785D0}" type="datetime1">
              <a:rPr lang="ja-JP" altLang="en-US"/>
              <a:pPr>
                <a:defRPr/>
              </a:pPr>
              <a:t>2022/4/5</a:t>
            </a:fld>
            <a:endParaRPr lang="ja-JP" altLang="en-US"/>
          </a:p>
        </p:txBody>
      </p:sp>
      <p:sp>
        <p:nvSpPr>
          <p:cNvPr id="8" name="フッター プレースホルダ 4">
            <a:extLst>
              <a:ext uri="{FF2B5EF4-FFF2-40B4-BE49-F238E27FC236}">
                <a16:creationId xmlns:a16="http://schemas.microsoft.com/office/drawing/2014/main" id="{DFBF5158-DCBF-413C-BABC-E221E8A844B3}"/>
              </a:ext>
            </a:extLst>
          </p:cNvPr>
          <p:cNvSpPr>
            <a:spLocks noGrp="1"/>
          </p:cNvSpPr>
          <p:nvPr>
            <p:ph type="ftr" sz="quarter" idx="11"/>
          </p:nvPr>
        </p:nvSpPr>
        <p:spPr/>
        <p:txBody>
          <a:bodyPr/>
          <a:lstStyle>
            <a:lvl1pPr>
              <a:defRPr/>
            </a:lvl1pPr>
          </a:lstStyle>
          <a:p>
            <a:pPr>
              <a:defRPr/>
            </a:pPr>
            <a:r>
              <a:rPr lang="en-US" altLang="ja-JP"/>
              <a:t>Copyrighy©Ten`s.C</a:t>
            </a:r>
            <a:r>
              <a:rPr lang="ja-JP" altLang="en-US"/>
              <a:t>Ｏ</a:t>
            </a:r>
            <a:r>
              <a:rPr lang="en-US" altLang="ja-JP"/>
              <a:t>.,LTD</a:t>
            </a:r>
            <a:endParaRPr lang="ja-JP" altLang="en-US"/>
          </a:p>
        </p:txBody>
      </p:sp>
      <p:sp>
        <p:nvSpPr>
          <p:cNvPr id="9" name="スライド番号プレースホルダ 5">
            <a:extLst>
              <a:ext uri="{FF2B5EF4-FFF2-40B4-BE49-F238E27FC236}">
                <a16:creationId xmlns:a16="http://schemas.microsoft.com/office/drawing/2014/main" id="{D1A67137-6C94-4877-B8F1-A5AAEFD600D0}"/>
              </a:ext>
            </a:extLst>
          </p:cNvPr>
          <p:cNvSpPr>
            <a:spLocks noGrp="1"/>
          </p:cNvSpPr>
          <p:nvPr>
            <p:ph type="sldNum" sz="quarter" idx="12"/>
          </p:nvPr>
        </p:nvSpPr>
        <p:spPr/>
        <p:txBody>
          <a:bodyPr/>
          <a:lstStyle>
            <a:lvl1pPr>
              <a:defRPr/>
            </a:lvl1pPr>
          </a:lstStyle>
          <a:p>
            <a:pPr>
              <a:defRPr/>
            </a:pPr>
            <a:fld id="{3998B45A-5B6B-4026-833C-9E049F4F49F9}" type="slidenum">
              <a:rPr lang="ja-JP" altLang="en-US"/>
              <a:pPr>
                <a:defRPr/>
              </a:pPr>
              <a:t>‹#›</a:t>
            </a:fld>
            <a:endParaRPr lang="ja-JP" altLang="en-US"/>
          </a:p>
        </p:txBody>
      </p:sp>
    </p:spTree>
    <p:extLst>
      <p:ext uri="{BB962C8B-B14F-4D97-AF65-F5344CB8AC3E}">
        <p14:creationId xmlns:p14="http://schemas.microsoft.com/office/powerpoint/2010/main" val="3897303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a:extLst>
              <a:ext uri="{FF2B5EF4-FFF2-40B4-BE49-F238E27FC236}">
                <a16:creationId xmlns:a16="http://schemas.microsoft.com/office/drawing/2014/main" id="{FB659AA3-2D4C-4388-A699-8EE71BFE9452}"/>
              </a:ext>
            </a:extLst>
          </p:cNvPr>
          <p:cNvSpPr>
            <a:spLocks noGrp="1"/>
          </p:cNvSpPr>
          <p:nvPr>
            <p:ph type="dt" sz="half" idx="10"/>
          </p:nvPr>
        </p:nvSpPr>
        <p:spPr/>
        <p:txBody>
          <a:bodyPr/>
          <a:lstStyle>
            <a:lvl1pPr>
              <a:defRPr/>
            </a:lvl1pPr>
          </a:lstStyle>
          <a:p>
            <a:pPr>
              <a:defRPr/>
            </a:pPr>
            <a:fld id="{FF5398BA-C182-402F-878E-31D1A3085E66}" type="datetime1">
              <a:rPr lang="ja-JP" altLang="en-US"/>
              <a:pPr>
                <a:defRPr/>
              </a:pPr>
              <a:t>2022/4/5</a:t>
            </a:fld>
            <a:endParaRPr lang="ja-JP" altLang="en-US"/>
          </a:p>
        </p:txBody>
      </p:sp>
      <p:sp>
        <p:nvSpPr>
          <p:cNvPr id="4" name="フッター プレースホルダ 4">
            <a:extLst>
              <a:ext uri="{FF2B5EF4-FFF2-40B4-BE49-F238E27FC236}">
                <a16:creationId xmlns:a16="http://schemas.microsoft.com/office/drawing/2014/main" id="{EDB8A1F7-CAF3-447C-9916-6E61F551A82D}"/>
              </a:ext>
            </a:extLst>
          </p:cNvPr>
          <p:cNvSpPr>
            <a:spLocks noGrp="1"/>
          </p:cNvSpPr>
          <p:nvPr>
            <p:ph type="ftr" sz="quarter" idx="11"/>
          </p:nvPr>
        </p:nvSpPr>
        <p:spPr/>
        <p:txBody>
          <a:bodyPr/>
          <a:lstStyle>
            <a:lvl1pPr>
              <a:defRPr/>
            </a:lvl1pPr>
          </a:lstStyle>
          <a:p>
            <a:pPr>
              <a:defRPr/>
            </a:pPr>
            <a:r>
              <a:rPr lang="en-US" altLang="ja-JP"/>
              <a:t>Copyrighy©Ten`s.C</a:t>
            </a:r>
            <a:r>
              <a:rPr lang="ja-JP" altLang="en-US"/>
              <a:t>Ｏ</a:t>
            </a:r>
            <a:r>
              <a:rPr lang="en-US" altLang="ja-JP"/>
              <a:t>.,LTD</a:t>
            </a:r>
            <a:endParaRPr lang="ja-JP" altLang="en-US"/>
          </a:p>
        </p:txBody>
      </p:sp>
      <p:sp>
        <p:nvSpPr>
          <p:cNvPr id="5" name="スライド番号プレースホルダ 5">
            <a:extLst>
              <a:ext uri="{FF2B5EF4-FFF2-40B4-BE49-F238E27FC236}">
                <a16:creationId xmlns:a16="http://schemas.microsoft.com/office/drawing/2014/main" id="{0DF06752-617D-4457-86DA-95A3682CE5A7}"/>
              </a:ext>
            </a:extLst>
          </p:cNvPr>
          <p:cNvSpPr>
            <a:spLocks noGrp="1"/>
          </p:cNvSpPr>
          <p:nvPr>
            <p:ph type="sldNum" sz="quarter" idx="12"/>
          </p:nvPr>
        </p:nvSpPr>
        <p:spPr/>
        <p:txBody>
          <a:bodyPr/>
          <a:lstStyle>
            <a:lvl1pPr>
              <a:defRPr/>
            </a:lvl1pPr>
          </a:lstStyle>
          <a:p>
            <a:pPr>
              <a:defRPr/>
            </a:pPr>
            <a:fld id="{D11F6B7E-F391-416C-8283-FDF6B9231A80}" type="slidenum">
              <a:rPr lang="ja-JP" altLang="en-US"/>
              <a:pPr>
                <a:defRPr/>
              </a:pPr>
              <a:t>‹#›</a:t>
            </a:fld>
            <a:endParaRPr lang="ja-JP" altLang="en-US"/>
          </a:p>
        </p:txBody>
      </p:sp>
    </p:spTree>
    <p:extLst>
      <p:ext uri="{BB962C8B-B14F-4D97-AF65-F5344CB8AC3E}">
        <p14:creationId xmlns:p14="http://schemas.microsoft.com/office/powerpoint/2010/main" val="3725988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a:extLst>
              <a:ext uri="{FF2B5EF4-FFF2-40B4-BE49-F238E27FC236}">
                <a16:creationId xmlns:a16="http://schemas.microsoft.com/office/drawing/2014/main" id="{C7D9CA78-3E06-45DA-9EE1-366EF664544A}"/>
              </a:ext>
            </a:extLst>
          </p:cNvPr>
          <p:cNvSpPr>
            <a:spLocks noGrp="1"/>
          </p:cNvSpPr>
          <p:nvPr>
            <p:ph type="dt" sz="half" idx="10"/>
          </p:nvPr>
        </p:nvSpPr>
        <p:spPr/>
        <p:txBody>
          <a:bodyPr/>
          <a:lstStyle>
            <a:lvl1pPr>
              <a:defRPr/>
            </a:lvl1pPr>
          </a:lstStyle>
          <a:p>
            <a:pPr>
              <a:defRPr/>
            </a:pPr>
            <a:fld id="{E48B3E4C-88A8-4108-AD6A-5B50239012D4}" type="datetime1">
              <a:rPr lang="ja-JP" altLang="en-US"/>
              <a:pPr>
                <a:defRPr/>
              </a:pPr>
              <a:t>2022/4/5</a:t>
            </a:fld>
            <a:endParaRPr lang="ja-JP" altLang="en-US"/>
          </a:p>
        </p:txBody>
      </p:sp>
      <p:sp>
        <p:nvSpPr>
          <p:cNvPr id="3" name="フッター プレースホルダ 4">
            <a:extLst>
              <a:ext uri="{FF2B5EF4-FFF2-40B4-BE49-F238E27FC236}">
                <a16:creationId xmlns:a16="http://schemas.microsoft.com/office/drawing/2014/main" id="{DD988C0B-6A65-4BBF-AC27-D685294F49E9}"/>
              </a:ext>
            </a:extLst>
          </p:cNvPr>
          <p:cNvSpPr>
            <a:spLocks noGrp="1"/>
          </p:cNvSpPr>
          <p:nvPr>
            <p:ph type="ftr" sz="quarter" idx="11"/>
          </p:nvPr>
        </p:nvSpPr>
        <p:spPr/>
        <p:txBody>
          <a:bodyPr/>
          <a:lstStyle>
            <a:lvl1pPr>
              <a:defRPr/>
            </a:lvl1pPr>
          </a:lstStyle>
          <a:p>
            <a:pPr>
              <a:defRPr/>
            </a:pPr>
            <a:r>
              <a:rPr lang="en-US" altLang="ja-JP"/>
              <a:t>Copyrighy©Ten`s.C</a:t>
            </a:r>
            <a:r>
              <a:rPr lang="ja-JP" altLang="en-US"/>
              <a:t>Ｏ</a:t>
            </a:r>
            <a:r>
              <a:rPr lang="en-US" altLang="ja-JP"/>
              <a:t>.,LTD</a:t>
            </a:r>
            <a:endParaRPr lang="ja-JP" altLang="en-US"/>
          </a:p>
        </p:txBody>
      </p:sp>
      <p:sp>
        <p:nvSpPr>
          <p:cNvPr id="4" name="スライド番号プレースホルダ 5">
            <a:extLst>
              <a:ext uri="{FF2B5EF4-FFF2-40B4-BE49-F238E27FC236}">
                <a16:creationId xmlns:a16="http://schemas.microsoft.com/office/drawing/2014/main" id="{51F7B6D4-0937-406D-B6CD-DE91EB068370}"/>
              </a:ext>
            </a:extLst>
          </p:cNvPr>
          <p:cNvSpPr>
            <a:spLocks noGrp="1"/>
          </p:cNvSpPr>
          <p:nvPr>
            <p:ph type="sldNum" sz="quarter" idx="12"/>
          </p:nvPr>
        </p:nvSpPr>
        <p:spPr/>
        <p:txBody>
          <a:bodyPr/>
          <a:lstStyle>
            <a:lvl1pPr>
              <a:defRPr/>
            </a:lvl1pPr>
          </a:lstStyle>
          <a:p>
            <a:pPr>
              <a:defRPr/>
            </a:pPr>
            <a:fld id="{7F91E10A-A530-4216-B536-51A118281639}" type="slidenum">
              <a:rPr lang="ja-JP" altLang="en-US"/>
              <a:pPr>
                <a:defRPr/>
              </a:pPr>
              <a:t>‹#›</a:t>
            </a:fld>
            <a:endParaRPr lang="ja-JP" altLang="en-US"/>
          </a:p>
        </p:txBody>
      </p:sp>
    </p:spTree>
    <p:extLst>
      <p:ext uri="{BB962C8B-B14F-4D97-AF65-F5344CB8AC3E}">
        <p14:creationId xmlns:p14="http://schemas.microsoft.com/office/powerpoint/2010/main" val="4273684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FCA4527D-CB88-46CB-95F3-EC7DD910D4CB}"/>
              </a:ext>
            </a:extLst>
          </p:cNvPr>
          <p:cNvSpPr>
            <a:spLocks noGrp="1"/>
          </p:cNvSpPr>
          <p:nvPr>
            <p:ph type="dt" sz="half" idx="10"/>
          </p:nvPr>
        </p:nvSpPr>
        <p:spPr/>
        <p:txBody>
          <a:bodyPr/>
          <a:lstStyle>
            <a:lvl1pPr>
              <a:defRPr/>
            </a:lvl1pPr>
          </a:lstStyle>
          <a:p>
            <a:pPr>
              <a:defRPr/>
            </a:pPr>
            <a:fld id="{C5945231-7C53-4548-A0C8-A22D43B22301}" type="datetime1">
              <a:rPr lang="ja-JP" altLang="en-US"/>
              <a:pPr>
                <a:defRPr/>
              </a:pPr>
              <a:t>2022/4/5</a:t>
            </a:fld>
            <a:endParaRPr lang="ja-JP" altLang="en-US"/>
          </a:p>
        </p:txBody>
      </p:sp>
      <p:sp>
        <p:nvSpPr>
          <p:cNvPr id="6" name="フッター プレースホルダ 4">
            <a:extLst>
              <a:ext uri="{FF2B5EF4-FFF2-40B4-BE49-F238E27FC236}">
                <a16:creationId xmlns:a16="http://schemas.microsoft.com/office/drawing/2014/main" id="{CB1C0A54-002A-4B71-A679-8BF2FC2B134A}"/>
              </a:ext>
            </a:extLst>
          </p:cNvPr>
          <p:cNvSpPr>
            <a:spLocks noGrp="1"/>
          </p:cNvSpPr>
          <p:nvPr>
            <p:ph type="ftr" sz="quarter" idx="11"/>
          </p:nvPr>
        </p:nvSpPr>
        <p:spPr/>
        <p:txBody>
          <a:bodyPr/>
          <a:lstStyle>
            <a:lvl1pPr>
              <a:defRPr/>
            </a:lvl1pPr>
          </a:lstStyle>
          <a:p>
            <a:pPr>
              <a:defRPr/>
            </a:pPr>
            <a:r>
              <a:rPr lang="en-US" altLang="ja-JP"/>
              <a:t>Copyrighy©Ten`s.C</a:t>
            </a:r>
            <a:r>
              <a:rPr lang="ja-JP" altLang="en-US"/>
              <a:t>Ｏ</a:t>
            </a:r>
            <a:r>
              <a:rPr lang="en-US" altLang="ja-JP"/>
              <a:t>.,LTD</a:t>
            </a:r>
            <a:endParaRPr lang="ja-JP" altLang="en-US"/>
          </a:p>
        </p:txBody>
      </p:sp>
      <p:sp>
        <p:nvSpPr>
          <p:cNvPr id="7" name="スライド番号プレースホルダ 5">
            <a:extLst>
              <a:ext uri="{FF2B5EF4-FFF2-40B4-BE49-F238E27FC236}">
                <a16:creationId xmlns:a16="http://schemas.microsoft.com/office/drawing/2014/main" id="{F4480309-49AA-44B9-ADBD-B11759F807F4}"/>
              </a:ext>
            </a:extLst>
          </p:cNvPr>
          <p:cNvSpPr>
            <a:spLocks noGrp="1"/>
          </p:cNvSpPr>
          <p:nvPr>
            <p:ph type="sldNum" sz="quarter" idx="12"/>
          </p:nvPr>
        </p:nvSpPr>
        <p:spPr/>
        <p:txBody>
          <a:bodyPr/>
          <a:lstStyle>
            <a:lvl1pPr>
              <a:defRPr/>
            </a:lvl1pPr>
          </a:lstStyle>
          <a:p>
            <a:pPr>
              <a:defRPr/>
            </a:pPr>
            <a:fld id="{68C30F4E-AFF1-4B9C-B3CF-7440D8E280BC}" type="slidenum">
              <a:rPr lang="ja-JP" altLang="en-US"/>
              <a:pPr>
                <a:defRPr/>
              </a:pPr>
              <a:t>‹#›</a:t>
            </a:fld>
            <a:endParaRPr lang="ja-JP" altLang="en-US"/>
          </a:p>
        </p:txBody>
      </p:sp>
    </p:spTree>
    <p:extLst>
      <p:ext uri="{BB962C8B-B14F-4D97-AF65-F5344CB8AC3E}">
        <p14:creationId xmlns:p14="http://schemas.microsoft.com/office/powerpoint/2010/main" val="2574802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8774324C-52DC-460A-8A21-FB226131FED1}"/>
              </a:ext>
            </a:extLst>
          </p:cNvPr>
          <p:cNvSpPr>
            <a:spLocks noGrp="1"/>
          </p:cNvSpPr>
          <p:nvPr>
            <p:ph type="dt" sz="half" idx="10"/>
          </p:nvPr>
        </p:nvSpPr>
        <p:spPr/>
        <p:txBody>
          <a:bodyPr/>
          <a:lstStyle>
            <a:lvl1pPr>
              <a:defRPr/>
            </a:lvl1pPr>
          </a:lstStyle>
          <a:p>
            <a:pPr>
              <a:defRPr/>
            </a:pPr>
            <a:fld id="{A3A7E74D-838C-45E0-9D60-BD8A53F7014F}" type="datetime1">
              <a:rPr lang="ja-JP" altLang="en-US"/>
              <a:pPr>
                <a:defRPr/>
              </a:pPr>
              <a:t>2022/4/5</a:t>
            </a:fld>
            <a:endParaRPr lang="ja-JP" altLang="en-US"/>
          </a:p>
        </p:txBody>
      </p:sp>
      <p:sp>
        <p:nvSpPr>
          <p:cNvPr id="6" name="フッター プレースホルダ 4">
            <a:extLst>
              <a:ext uri="{FF2B5EF4-FFF2-40B4-BE49-F238E27FC236}">
                <a16:creationId xmlns:a16="http://schemas.microsoft.com/office/drawing/2014/main" id="{BCB5DD03-5E53-44FC-84FD-54C7B4BFAE31}"/>
              </a:ext>
            </a:extLst>
          </p:cNvPr>
          <p:cNvSpPr>
            <a:spLocks noGrp="1"/>
          </p:cNvSpPr>
          <p:nvPr>
            <p:ph type="ftr" sz="quarter" idx="11"/>
          </p:nvPr>
        </p:nvSpPr>
        <p:spPr/>
        <p:txBody>
          <a:bodyPr/>
          <a:lstStyle>
            <a:lvl1pPr>
              <a:defRPr/>
            </a:lvl1pPr>
          </a:lstStyle>
          <a:p>
            <a:pPr>
              <a:defRPr/>
            </a:pPr>
            <a:r>
              <a:rPr lang="en-US" altLang="ja-JP"/>
              <a:t>Copyrighy©Ten`s.C</a:t>
            </a:r>
            <a:r>
              <a:rPr lang="ja-JP" altLang="en-US"/>
              <a:t>Ｏ</a:t>
            </a:r>
            <a:r>
              <a:rPr lang="en-US" altLang="ja-JP"/>
              <a:t>.,LTD</a:t>
            </a:r>
            <a:endParaRPr lang="ja-JP" altLang="en-US"/>
          </a:p>
        </p:txBody>
      </p:sp>
      <p:sp>
        <p:nvSpPr>
          <p:cNvPr id="7" name="スライド番号プレースホルダ 5">
            <a:extLst>
              <a:ext uri="{FF2B5EF4-FFF2-40B4-BE49-F238E27FC236}">
                <a16:creationId xmlns:a16="http://schemas.microsoft.com/office/drawing/2014/main" id="{DCF0F7D7-B319-43CF-AE71-EE379F0C8EC2}"/>
              </a:ext>
            </a:extLst>
          </p:cNvPr>
          <p:cNvSpPr>
            <a:spLocks noGrp="1"/>
          </p:cNvSpPr>
          <p:nvPr>
            <p:ph type="sldNum" sz="quarter" idx="12"/>
          </p:nvPr>
        </p:nvSpPr>
        <p:spPr/>
        <p:txBody>
          <a:bodyPr/>
          <a:lstStyle>
            <a:lvl1pPr>
              <a:defRPr/>
            </a:lvl1pPr>
          </a:lstStyle>
          <a:p>
            <a:pPr>
              <a:defRPr/>
            </a:pPr>
            <a:fld id="{2BC04B3B-3E41-409A-A875-D913A7239041}" type="slidenum">
              <a:rPr lang="ja-JP" altLang="en-US"/>
              <a:pPr>
                <a:defRPr/>
              </a:pPr>
              <a:t>‹#›</a:t>
            </a:fld>
            <a:endParaRPr lang="ja-JP" altLang="en-US"/>
          </a:p>
        </p:txBody>
      </p:sp>
    </p:spTree>
    <p:extLst>
      <p:ext uri="{BB962C8B-B14F-4D97-AF65-F5344CB8AC3E}">
        <p14:creationId xmlns:p14="http://schemas.microsoft.com/office/powerpoint/2010/main" val="3841801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a:extLst>
              <a:ext uri="{FF2B5EF4-FFF2-40B4-BE49-F238E27FC236}">
                <a16:creationId xmlns:a16="http://schemas.microsoft.com/office/drawing/2014/main" id="{91B7A03B-B156-43C5-9A8F-91E78D6A81D1}"/>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a:extLst>
              <a:ext uri="{FF2B5EF4-FFF2-40B4-BE49-F238E27FC236}">
                <a16:creationId xmlns:a16="http://schemas.microsoft.com/office/drawing/2014/main" id="{71C35D50-319D-49A9-8EE7-4D9CBF0006F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D05EB431-A7B7-439F-B1A5-8EA3572AB6DC}"/>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defRPr>
            </a:lvl1pPr>
          </a:lstStyle>
          <a:p>
            <a:pPr>
              <a:defRPr/>
            </a:pPr>
            <a:fld id="{A70584E0-1DC9-4D76-B3E8-A7CD4423371E}" type="datetime1">
              <a:rPr lang="ja-JP" altLang="en-US"/>
              <a:pPr>
                <a:defRPr/>
              </a:pPr>
              <a:t>2022/4/5</a:t>
            </a:fld>
            <a:endParaRPr lang="ja-JP" altLang="en-US"/>
          </a:p>
        </p:txBody>
      </p:sp>
      <p:sp>
        <p:nvSpPr>
          <p:cNvPr id="5" name="フッター プレースホルダ 4">
            <a:extLst>
              <a:ext uri="{FF2B5EF4-FFF2-40B4-BE49-F238E27FC236}">
                <a16:creationId xmlns:a16="http://schemas.microsoft.com/office/drawing/2014/main" id="{1C0AF533-5AA5-4C90-A8AA-13F02F511FBB}"/>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defRPr>
            </a:lvl1pPr>
          </a:lstStyle>
          <a:p>
            <a:pPr>
              <a:defRPr/>
            </a:pPr>
            <a:r>
              <a:rPr lang="en-US" altLang="ja-JP"/>
              <a:t>Copyrighy©Ten`s.C</a:t>
            </a:r>
            <a:r>
              <a:rPr lang="ja-JP" altLang="en-US"/>
              <a:t>Ｏ</a:t>
            </a:r>
            <a:r>
              <a:rPr lang="en-US" altLang="ja-JP"/>
              <a:t>.,LTD</a:t>
            </a:r>
            <a:endParaRPr lang="ja-JP" altLang="en-US"/>
          </a:p>
        </p:txBody>
      </p:sp>
      <p:sp>
        <p:nvSpPr>
          <p:cNvPr id="6" name="スライド番号プレースホルダ 5">
            <a:extLst>
              <a:ext uri="{FF2B5EF4-FFF2-40B4-BE49-F238E27FC236}">
                <a16:creationId xmlns:a16="http://schemas.microsoft.com/office/drawing/2014/main" id="{70ADFA01-28F1-455E-870C-B246A9FEBE85}"/>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E0124DA4-71DD-48DA-87DE-5439CCA8B551}"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4472" r:id="rId1"/>
    <p:sldLayoutId id="2147484473" r:id="rId2"/>
    <p:sldLayoutId id="2147484474" r:id="rId3"/>
    <p:sldLayoutId id="2147484475" r:id="rId4"/>
    <p:sldLayoutId id="2147484476" r:id="rId5"/>
    <p:sldLayoutId id="2147484477" r:id="rId6"/>
    <p:sldLayoutId id="2147484478" r:id="rId7"/>
    <p:sldLayoutId id="2147484479" r:id="rId8"/>
    <p:sldLayoutId id="2147484480" r:id="rId9"/>
    <p:sldLayoutId id="2147484481" r:id="rId10"/>
    <p:sldLayoutId id="2147484482" r:id="rId11"/>
  </p:sldLayoutIdLst>
  <p:hf sldNum="0" hd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a:extLst>
              <a:ext uri="{FF2B5EF4-FFF2-40B4-BE49-F238E27FC236}">
                <a16:creationId xmlns:a16="http://schemas.microsoft.com/office/drawing/2014/main" id="{CC738329-9911-4176-A9EE-613985DF5ADC}"/>
              </a:ext>
            </a:extLst>
          </p:cNvPr>
          <p:cNvSpPr>
            <a:spLocks noGrp="1"/>
          </p:cNvSpPr>
          <p:nvPr>
            <p:ph type="ftr" sz="quarter" idx="11"/>
          </p:nvPr>
        </p:nvSpPr>
        <p:spPr/>
        <p:txBody>
          <a:bodyPr/>
          <a:lstStyle/>
          <a:p>
            <a:pPr>
              <a:defRPr/>
            </a:pPr>
            <a:r>
              <a:rPr lang="en-US" altLang="ja-JP"/>
              <a:t>Copyrighy©Ten`s.C</a:t>
            </a:r>
            <a:r>
              <a:rPr lang="ja-JP" altLang="en-US"/>
              <a:t>Ｏ</a:t>
            </a:r>
            <a:r>
              <a:rPr lang="en-US" altLang="ja-JP"/>
              <a:t>.,LTD</a:t>
            </a:r>
            <a:endParaRPr lang="ja-JP" altLang="en-US"/>
          </a:p>
        </p:txBody>
      </p:sp>
      <p:graphicFrame>
        <p:nvGraphicFramePr>
          <p:cNvPr id="3" name="表 2">
            <a:extLst>
              <a:ext uri="{FF2B5EF4-FFF2-40B4-BE49-F238E27FC236}">
                <a16:creationId xmlns:a16="http://schemas.microsoft.com/office/drawing/2014/main" id="{AC0A59D4-3B03-48D1-8217-B5C71AF1B4EA}"/>
              </a:ext>
            </a:extLst>
          </p:cNvPr>
          <p:cNvGraphicFramePr>
            <a:graphicFrameLocks noGrp="1"/>
          </p:cNvGraphicFramePr>
          <p:nvPr/>
        </p:nvGraphicFramePr>
        <p:xfrm>
          <a:off x="611188" y="1052513"/>
          <a:ext cx="7561262" cy="5265738"/>
        </p:xfrm>
        <a:graphic>
          <a:graphicData uri="http://schemas.openxmlformats.org/drawingml/2006/table">
            <a:tbl>
              <a:tblPr firstRow="1" bandRow="1">
                <a:tableStyleId>{5FD0F851-EC5A-4D38-B0AD-8093EC10F338}</a:tableStyleId>
              </a:tblPr>
              <a:tblGrid>
                <a:gridCol w="1584264">
                  <a:extLst>
                    <a:ext uri="{9D8B030D-6E8A-4147-A177-3AD203B41FA5}">
                      <a16:colId xmlns:a16="http://schemas.microsoft.com/office/drawing/2014/main" val="20000"/>
                    </a:ext>
                  </a:extLst>
                </a:gridCol>
                <a:gridCol w="5976998">
                  <a:extLst>
                    <a:ext uri="{9D8B030D-6E8A-4147-A177-3AD203B41FA5}">
                      <a16:colId xmlns:a16="http://schemas.microsoft.com/office/drawing/2014/main" val="20001"/>
                    </a:ext>
                  </a:extLst>
                </a:gridCol>
              </a:tblGrid>
              <a:tr h="585082">
                <a:tc>
                  <a:txBody>
                    <a:bodyPr/>
                    <a:lstStyle/>
                    <a:p>
                      <a:r>
                        <a:rPr kumimoji="1" lang="en-US" altLang="ja-JP" sz="2000" b="1" dirty="0"/>
                        <a:t>8STEP</a:t>
                      </a:r>
                      <a:endParaRPr kumimoji="1" lang="ja-JP" altLang="en-US" sz="2000" b="1" dirty="0"/>
                    </a:p>
                  </a:txBody>
                  <a:tcPr marL="91445" marR="91445" marT="45721" marB="45721" anchor="ctr"/>
                </a:tc>
                <a:tc>
                  <a:txBody>
                    <a:bodyPr/>
                    <a:lstStyle/>
                    <a:p>
                      <a:r>
                        <a:rPr kumimoji="1" lang="ja-JP" altLang="en-US" sz="2000" b="1" dirty="0"/>
                        <a:t>活動内容</a:t>
                      </a:r>
                    </a:p>
                  </a:txBody>
                  <a:tcPr marL="91445" marR="91445" marT="45721" marB="45721" anchor="ctr"/>
                </a:tc>
                <a:extLst>
                  <a:ext uri="{0D108BD9-81ED-4DB2-BD59-A6C34878D82A}">
                    <a16:rowId xmlns:a16="http://schemas.microsoft.com/office/drawing/2014/main" val="10000"/>
                  </a:ext>
                </a:extLst>
              </a:tr>
              <a:tr h="585082">
                <a:tc>
                  <a:txBody>
                    <a:bodyPr/>
                    <a:lstStyle/>
                    <a:p>
                      <a:r>
                        <a:rPr kumimoji="1" lang="ja-JP" altLang="en-US" sz="1800" b="1" dirty="0"/>
                        <a:t>テーマ選定</a:t>
                      </a:r>
                    </a:p>
                  </a:txBody>
                  <a:tcPr marL="91445" marR="91445" marT="45721" marB="45721" anchor="ctr"/>
                </a:tc>
                <a:tc>
                  <a:txBody>
                    <a:bodyPr/>
                    <a:lstStyle/>
                    <a:p>
                      <a:r>
                        <a:rPr kumimoji="1" lang="ja-JP" altLang="en-US" sz="1800" b="1" dirty="0"/>
                        <a:t>問題を明確にする</a:t>
                      </a:r>
                    </a:p>
                  </a:txBody>
                  <a:tcPr marL="91445" marR="91445" marT="45721" marB="45721" anchor="ctr"/>
                </a:tc>
                <a:extLst>
                  <a:ext uri="{0D108BD9-81ED-4DB2-BD59-A6C34878D82A}">
                    <a16:rowId xmlns:a16="http://schemas.microsoft.com/office/drawing/2014/main" val="10001"/>
                  </a:ext>
                </a:extLst>
              </a:tr>
              <a:tr h="585082">
                <a:tc>
                  <a:txBody>
                    <a:bodyPr/>
                    <a:lstStyle/>
                    <a:p>
                      <a:r>
                        <a:rPr kumimoji="1" lang="ja-JP" altLang="en-US" sz="1800" b="1" dirty="0"/>
                        <a:t>現状把握</a:t>
                      </a:r>
                    </a:p>
                  </a:txBody>
                  <a:tcPr marL="91445" marR="91445" marT="45721" marB="45721" anchor="ctr"/>
                </a:tc>
                <a:tc>
                  <a:txBody>
                    <a:bodyPr/>
                    <a:lstStyle/>
                    <a:p>
                      <a:r>
                        <a:rPr kumimoji="1" lang="ja-JP" altLang="en-US" sz="1800" b="1" dirty="0"/>
                        <a:t>問題を層別し問題を特定する</a:t>
                      </a:r>
                    </a:p>
                  </a:txBody>
                  <a:tcPr marL="91445" marR="91445" marT="45721" marB="45721" anchor="ctr"/>
                </a:tc>
                <a:extLst>
                  <a:ext uri="{0D108BD9-81ED-4DB2-BD59-A6C34878D82A}">
                    <a16:rowId xmlns:a16="http://schemas.microsoft.com/office/drawing/2014/main" val="10002"/>
                  </a:ext>
                </a:extLst>
              </a:tr>
              <a:tr h="585082">
                <a:tc>
                  <a:txBody>
                    <a:bodyPr/>
                    <a:lstStyle/>
                    <a:p>
                      <a:r>
                        <a:rPr kumimoji="1" lang="ja-JP" altLang="en-US" sz="1800" b="1" dirty="0"/>
                        <a:t>目標設定</a:t>
                      </a:r>
                    </a:p>
                  </a:txBody>
                  <a:tcPr marL="91445" marR="91445" marT="45721" marB="45721" anchor="ctr"/>
                </a:tc>
                <a:tc>
                  <a:txBody>
                    <a:bodyPr/>
                    <a:lstStyle/>
                    <a:p>
                      <a:r>
                        <a:rPr kumimoji="1" lang="ja-JP" altLang="en-US" sz="1800" b="1" dirty="0"/>
                        <a:t>具体的な目標を決める</a:t>
                      </a:r>
                    </a:p>
                  </a:txBody>
                  <a:tcPr marL="91445" marR="91445" marT="45721" marB="45721" anchor="ctr"/>
                </a:tc>
                <a:extLst>
                  <a:ext uri="{0D108BD9-81ED-4DB2-BD59-A6C34878D82A}">
                    <a16:rowId xmlns:a16="http://schemas.microsoft.com/office/drawing/2014/main" val="10003"/>
                  </a:ext>
                </a:extLst>
              </a:tr>
              <a:tr h="585082">
                <a:tc>
                  <a:txBody>
                    <a:bodyPr/>
                    <a:lstStyle/>
                    <a:p>
                      <a:r>
                        <a:rPr kumimoji="1" lang="ja-JP" altLang="en-US" sz="1800" b="1" dirty="0"/>
                        <a:t>要因分析</a:t>
                      </a:r>
                    </a:p>
                  </a:txBody>
                  <a:tcPr marL="91445" marR="91445" marT="45721" marB="45721" anchor="ctr"/>
                </a:tc>
                <a:tc>
                  <a:txBody>
                    <a:bodyPr/>
                    <a:lstStyle/>
                    <a:p>
                      <a:r>
                        <a:rPr kumimoji="1" lang="ja-JP" altLang="en-US" sz="1800" b="1" dirty="0"/>
                        <a:t>真の原因</a:t>
                      </a:r>
                      <a:r>
                        <a:rPr kumimoji="1" lang="en-US" altLang="ja-JP" sz="1800" b="1" dirty="0"/>
                        <a:t>(</a:t>
                      </a:r>
                      <a:r>
                        <a:rPr kumimoji="1" lang="ja-JP" altLang="en-US" sz="1800" b="1" dirty="0"/>
                        <a:t>真因</a:t>
                      </a:r>
                      <a:r>
                        <a:rPr kumimoji="1" lang="en-US" altLang="ja-JP" sz="1800" b="1" dirty="0"/>
                        <a:t>)</a:t>
                      </a:r>
                      <a:r>
                        <a:rPr kumimoji="1" lang="ja-JP" altLang="en-US" sz="1800" b="1" dirty="0"/>
                        <a:t>を特定する</a:t>
                      </a:r>
                    </a:p>
                  </a:txBody>
                  <a:tcPr marL="91445" marR="91445" marT="45721" marB="45721" anchor="ctr"/>
                </a:tc>
                <a:extLst>
                  <a:ext uri="{0D108BD9-81ED-4DB2-BD59-A6C34878D82A}">
                    <a16:rowId xmlns:a16="http://schemas.microsoft.com/office/drawing/2014/main" val="10004"/>
                  </a:ext>
                </a:extLst>
              </a:tr>
              <a:tr h="585082">
                <a:tc>
                  <a:txBody>
                    <a:bodyPr/>
                    <a:lstStyle/>
                    <a:p>
                      <a:r>
                        <a:rPr kumimoji="1" lang="ja-JP" altLang="en-US" sz="1800" b="1" dirty="0"/>
                        <a:t>対策立案</a:t>
                      </a:r>
                    </a:p>
                  </a:txBody>
                  <a:tcPr marL="91445" marR="91445" marT="45721" marB="45721" anchor="ctr"/>
                </a:tc>
                <a:tc>
                  <a:txBody>
                    <a:bodyPr/>
                    <a:lstStyle/>
                    <a:p>
                      <a:r>
                        <a:rPr kumimoji="1" lang="ja-JP" altLang="en-US" sz="1800" b="1" dirty="0"/>
                        <a:t>真因に対する対策の洗い出しと検討評価</a:t>
                      </a:r>
                    </a:p>
                  </a:txBody>
                  <a:tcPr marL="91445" marR="91445" marT="45721" marB="45721" anchor="ctr"/>
                </a:tc>
                <a:extLst>
                  <a:ext uri="{0D108BD9-81ED-4DB2-BD59-A6C34878D82A}">
                    <a16:rowId xmlns:a16="http://schemas.microsoft.com/office/drawing/2014/main" val="10005"/>
                  </a:ext>
                </a:extLst>
              </a:tr>
              <a:tr h="585082">
                <a:tc>
                  <a:txBody>
                    <a:bodyPr/>
                    <a:lstStyle/>
                    <a:p>
                      <a:r>
                        <a:rPr kumimoji="1" lang="ja-JP" altLang="en-US" sz="1800" b="1" dirty="0"/>
                        <a:t>対策実施</a:t>
                      </a:r>
                    </a:p>
                  </a:txBody>
                  <a:tcPr marL="91445" marR="91445" marT="45721" marB="45721" anchor="ctr"/>
                </a:tc>
                <a:tc>
                  <a:txBody>
                    <a:bodyPr/>
                    <a:lstStyle/>
                    <a:p>
                      <a:r>
                        <a:rPr lang="ja-JP" altLang="en-US" sz="1800" b="1" dirty="0"/>
                        <a:t>計画に基づいて対策を実行し進捗を管理する</a:t>
                      </a:r>
                    </a:p>
                  </a:txBody>
                  <a:tcPr marL="91445" marR="91445" marT="45721" marB="45721" anchor="ctr"/>
                </a:tc>
                <a:extLst>
                  <a:ext uri="{0D108BD9-81ED-4DB2-BD59-A6C34878D82A}">
                    <a16:rowId xmlns:a16="http://schemas.microsoft.com/office/drawing/2014/main" val="10006"/>
                  </a:ext>
                </a:extLst>
              </a:tr>
              <a:tr h="585082">
                <a:tc>
                  <a:txBody>
                    <a:bodyPr/>
                    <a:lstStyle/>
                    <a:p>
                      <a:r>
                        <a:rPr kumimoji="1" lang="ja-JP" altLang="en-US" sz="1800" b="1" dirty="0"/>
                        <a:t>効果確認</a:t>
                      </a:r>
                    </a:p>
                  </a:txBody>
                  <a:tcPr marL="91445" marR="91445" marT="45721" marB="45721" anchor="ctr"/>
                </a:tc>
                <a:tc>
                  <a:txBody>
                    <a:bodyPr/>
                    <a:lstStyle/>
                    <a:p>
                      <a:r>
                        <a:rPr kumimoji="1" lang="ja-JP" altLang="en-US" sz="1800" b="1" dirty="0"/>
                        <a:t>目標値と比較し結果を評価する</a:t>
                      </a:r>
                    </a:p>
                  </a:txBody>
                  <a:tcPr marL="91445" marR="91445" marT="45721" marB="45721" anchor="ctr"/>
                </a:tc>
                <a:extLst>
                  <a:ext uri="{0D108BD9-81ED-4DB2-BD59-A6C34878D82A}">
                    <a16:rowId xmlns:a16="http://schemas.microsoft.com/office/drawing/2014/main" val="10007"/>
                  </a:ext>
                </a:extLst>
              </a:tr>
              <a:tr h="585082">
                <a:tc>
                  <a:txBody>
                    <a:bodyPr/>
                    <a:lstStyle/>
                    <a:p>
                      <a:r>
                        <a:rPr kumimoji="1" lang="ja-JP" altLang="en-US" sz="1800" b="1" dirty="0"/>
                        <a:t>標準化</a:t>
                      </a:r>
                    </a:p>
                  </a:txBody>
                  <a:tcPr marL="91445" marR="91445" marT="45721" marB="45721" anchor="ctr"/>
                </a:tc>
                <a:tc>
                  <a:txBody>
                    <a:bodyPr/>
                    <a:lstStyle/>
                    <a:p>
                      <a:r>
                        <a:rPr lang="ja-JP" altLang="en-US" sz="1800" b="1" dirty="0"/>
                        <a:t>元に戻らないよう標準化し効果を展開する</a:t>
                      </a:r>
                      <a:endParaRPr kumimoji="1" lang="ja-JP" altLang="en-US" sz="1800" b="1" dirty="0"/>
                    </a:p>
                  </a:txBody>
                  <a:tcPr marL="91445" marR="91445" marT="45721" marB="45721" anchor="ctr"/>
                </a:tc>
                <a:extLst>
                  <a:ext uri="{0D108BD9-81ED-4DB2-BD59-A6C34878D82A}">
                    <a16:rowId xmlns:a16="http://schemas.microsoft.com/office/drawing/2014/main" val="10008"/>
                  </a:ext>
                </a:extLst>
              </a:tr>
            </a:tbl>
          </a:graphicData>
        </a:graphic>
      </p:graphicFrame>
      <p:sp>
        <p:nvSpPr>
          <p:cNvPr id="4121" name="Rectangle 37">
            <a:extLst>
              <a:ext uri="{FF2B5EF4-FFF2-40B4-BE49-F238E27FC236}">
                <a16:creationId xmlns:a16="http://schemas.microsoft.com/office/drawing/2014/main" id="{BBE1663B-2E2F-49DB-93C0-D82B3F0DE69F}"/>
              </a:ext>
            </a:extLst>
          </p:cNvPr>
          <p:cNvSpPr txBox="1">
            <a:spLocks noChangeArrowheads="1"/>
          </p:cNvSpPr>
          <p:nvPr/>
        </p:nvSpPr>
        <p:spPr bwMode="auto">
          <a:xfrm>
            <a:off x="457200" y="274638"/>
            <a:ext cx="8186738"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4000">
                <a:latin typeface="ＭＳ Ｐゴシック" panose="020B0600070205080204" pitchFamily="50" charset="-128"/>
              </a:rPr>
              <a:t>問題解決の８ステップと活動内容</a:t>
            </a:r>
            <a:endParaRPr lang="ja-JP" altLang="en-US" sz="4000"/>
          </a:p>
        </p:txBody>
      </p:sp>
      <p:cxnSp>
        <p:nvCxnSpPr>
          <p:cNvPr id="12" name="直線コネクタ 11">
            <a:extLst>
              <a:ext uri="{FF2B5EF4-FFF2-40B4-BE49-F238E27FC236}">
                <a16:creationId xmlns:a16="http://schemas.microsoft.com/office/drawing/2014/main" id="{C53EE20D-AD80-4BB4-ADA4-297AAABFB02F}"/>
              </a:ext>
            </a:extLst>
          </p:cNvPr>
          <p:cNvCxnSpPr/>
          <p:nvPr/>
        </p:nvCxnSpPr>
        <p:spPr>
          <a:xfrm>
            <a:off x="604838" y="1052513"/>
            <a:ext cx="0" cy="5256212"/>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0F4CA422-BB32-4890-AA74-345AAAFC3349}"/>
              </a:ext>
            </a:extLst>
          </p:cNvPr>
          <p:cNvCxnSpPr/>
          <p:nvPr/>
        </p:nvCxnSpPr>
        <p:spPr>
          <a:xfrm>
            <a:off x="8172450" y="1052513"/>
            <a:ext cx="17463" cy="5256212"/>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60AB97F2-1B9B-4BFE-A775-1BB0987DA2BA}"/>
              </a:ext>
            </a:extLst>
          </p:cNvPr>
          <p:cNvCxnSpPr/>
          <p:nvPr/>
        </p:nvCxnSpPr>
        <p:spPr>
          <a:xfrm>
            <a:off x="2051050" y="1052513"/>
            <a:ext cx="0" cy="5256212"/>
          </a:xfrm>
          <a:prstGeom prst="line">
            <a:avLst/>
          </a:prstGeom>
          <a:ln w="15875"/>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3235" name="Rectangle 3">
            <a:extLst>
              <a:ext uri="{FF2B5EF4-FFF2-40B4-BE49-F238E27FC236}">
                <a16:creationId xmlns:a16="http://schemas.microsoft.com/office/drawing/2014/main" id="{13C8031E-B0C5-45BD-83AB-60E3E7615FB2}"/>
              </a:ext>
            </a:extLst>
          </p:cNvPr>
          <p:cNvSpPr>
            <a:spLocks noGrp="1" noChangeArrowheads="1"/>
          </p:cNvSpPr>
          <p:nvPr>
            <p:ph type="title" idx="4294967295"/>
          </p:nvPr>
        </p:nvSpPr>
        <p:spPr>
          <a:xfrm>
            <a:off x="984250" y="228600"/>
            <a:ext cx="8159750" cy="533400"/>
          </a:xfrm>
        </p:spPr>
        <p:txBody>
          <a:bodyPr rtlCol="0">
            <a:normAutofit fontScale="90000"/>
          </a:bodyPr>
          <a:lstStyle/>
          <a:p>
            <a:pPr algn="l" eaLnBrk="1" fontAlgn="auto" hangingPunct="1">
              <a:spcAft>
                <a:spcPts val="0"/>
              </a:spcAft>
              <a:defRPr/>
            </a:pPr>
            <a:r>
              <a:rPr lang="en-US" altLang="ja-JP" sz="2800" dirty="0">
                <a:latin typeface="ＭＳ ゴシック" pitchFamily="49" charset="-128"/>
                <a:ea typeface="ＭＳ ゴシック" pitchFamily="49" charset="-128"/>
              </a:rPr>
              <a:t>Step7</a:t>
            </a:r>
            <a:r>
              <a:rPr lang="en-US" altLang="ja-JP" sz="3200" dirty="0">
                <a:latin typeface="ＭＳ ゴシック" pitchFamily="49" charset="-128"/>
                <a:ea typeface="ＭＳ ゴシック" pitchFamily="49" charset="-128"/>
              </a:rPr>
              <a:t>:</a:t>
            </a:r>
            <a:r>
              <a:rPr lang="ja-JP" altLang="en-US" sz="3200" dirty="0">
                <a:latin typeface="ＭＳ ゴシック" pitchFamily="49" charset="-128"/>
                <a:ea typeface="ＭＳ ゴシック" pitchFamily="49" charset="-128"/>
              </a:rPr>
              <a:t>効果の確認</a:t>
            </a:r>
            <a:endParaRPr lang="ja-JP" altLang="en-US" dirty="0">
              <a:solidFill>
                <a:srgbClr val="0000FF"/>
              </a:solidFill>
              <a:latin typeface="ＭＳ ゴシック" pitchFamily="49" charset="-128"/>
              <a:ea typeface="ＭＳ ゴシック" pitchFamily="49" charset="-128"/>
            </a:endParaRPr>
          </a:p>
        </p:txBody>
      </p:sp>
      <p:sp>
        <p:nvSpPr>
          <p:cNvPr id="21507" name="Text Box 4">
            <a:extLst>
              <a:ext uri="{FF2B5EF4-FFF2-40B4-BE49-F238E27FC236}">
                <a16:creationId xmlns:a16="http://schemas.microsoft.com/office/drawing/2014/main" id="{6729E4FB-4CF4-42E5-BFC2-8F0E0198659D}"/>
              </a:ext>
            </a:extLst>
          </p:cNvPr>
          <p:cNvSpPr txBox="1">
            <a:spLocks noChangeArrowheads="1"/>
          </p:cNvSpPr>
          <p:nvPr/>
        </p:nvSpPr>
        <p:spPr bwMode="auto">
          <a:xfrm>
            <a:off x="539750" y="1125538"/>
            <a:ext cx="7750175" cy="535146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defTabSz="7620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7620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7620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7620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7620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50000"/>
              </a:spcBef>
              <a:buFontTx/>
              <a:buNone/>
            </a:pPr>
            <a:endParaRPr lang="en-US" altLang="ja-JP" sz="1800">
              <a:latin typeface="Times New Roman" panose="02020603050405020304" pitchFamily="18" charset="0"/>
              <a:ea typeface="ＭＳ Ｐ明朝" panose="02020600040205080304" pitchFamily="18" charset="-128"/>
            </a:endParaRPr>
          </a:p>
          <a:p>
            <a:pPr eaLnBrk="1" hangingPunct="1">
              <a:spcBef>
                <a:spcPct val="0"/>
              </a:spcBef>
              <a:buFontTx/>
              <a:buNone/>
            </a:pPr>
            <a:endParaRPr lang="en-US" altLang="ja-JP" sz="1800">
              <a:solidFill>
                <a:srgbClr val="0000FF"/>
              </a:solidFill>
              <a:latin typeface="Times New Roman" panose="02020603050405020304" pitchFamily="18" charset="0"/>
              <a:ea typeface="ＭＳ ゴシック" panose="020B0609070205080204" pitchFamily="49" charset="-128"/>
            </a:endParaRPr>
          </a:p>
        </p:txBody>
      </p:sp>
      <p:sp>
        <p:nvSpPr>
          <p:cNvPr id="21508" name="Text Box 44">
            <a:extLst>
              <a:ext uri="{FF2B5EF4-FFF2-40B4-BE49-F238E27FC236}">
                <a16:creationId xmlns:a16="http://schemas.microsoft.com/office/drawing/2014/main" id="{D4A62052-9A3C-4CD9-A257-F7EF2D226B76}"/>
              </a:ext>
            </a:extLst>
          </p:cNvPr>
          <p:cNvSpPr txBox="1">
            <a:spLocks noChangeArrowheads="1"/>
          </p:cNvSpPr>
          <p:nvPr/>
        </p:nvSpPr>
        <p:spPr bwMode="auto">
          <a:xfrm>
            <a:off x="468313" y="857250"/>
            <a:ext cx="2519362" cy="503238"/>
          </a:xfrm>
          <a:prstGeom prst="rect">
            <a:avLst/>
          </a:prstGeom>
          <a:solidFill>
            <a:schemeClr val="bg1"/>
          </a:solidFill>
          <a:ln w="12700">
            <a:solidFill>
              <a:schemeClr val="tx1"/>
            </a:solidFill>
            <a:miter lim="800000"/>
            <a:headEnd/>
            <a:tailEnd/>
          </a:ln>
        </p:spPr>
        <p:txBody>
          <a:bodyPr lIns="90000" tIns="46800" rIns="90000" bIns="46800"/>
          <a:lstStyle>
            <a:lvl1pPr defTabSz="7620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7620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7620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7620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7620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50000"/>
              </a:spcBef>
              <a:buFontTx/>
              <a:buNone/>
            </a:pPr>
            <a:r>
              <a:rPr lang="ja-JP" altLang="en-US" sz="2400">
                <a:latin typeface="Times New Roman" panose="02020603050405020304" pitchFamily="18" charset="0"/>
                <a:ea typeface="ＭＳ ゴシック" panose="020B0609070205080204" pitchFamily="49" charset="-128"/>
              </a:rPr>
              <a:t>７</a:t>
            </a:r>
            <a:r>
              <a:rPr lang="en-US" altLang="ja-JP" sz="2400">
                <a:latin typeface="Times New Roman" panose="02020603050405020304" pitchFamily="18" charset="0"/>
                <a:ea typeface="ＭＳ ゴシック" panose="020B0609070205080204" pitchFamily="49" charset="-128"/>
              </a:rPr>
              <a:t>.</a:t>
            </a:r>
            <a:r>
              <a:rPr lang="ja-JP" altLang="en-US" sz="2400">
                <a:latin typeface="Times New Roman" panose="02020603050405020304" pitchFamily="18" charset="0"/>
                <a:ea typeface="ＭＳ ゴシック" panose="020B0609070205080204" pitchFamily="49" charset="-128"/>
              </a:rPr>
              <a:t>効果の確認</a:t>
            </a:r>
          </a:p>
        </p:txBody>
      </p:sp>
      <p:sp>
        <p:nvSpPr>
          <p:cNvPr id="149509" name="Rectangle 591">
            <a:extLst>
              <a:ext uri="{FF2B5EF4-FFF2-40B4-BE49-F238E27FC236}">
                <a16:creationId xmlns:a16="http://schemas.microsoft.com/office/drawing/2014/main" id="{7E0B8B83-7985-4431-B37E-A1F50FE37B62}"/>
              </a:ext>
            </a:extLst>
          </p:cNvPr>
          <p:cNvSpPr>
            <a:spLocks noChangeArrowheads="1"/>
          </p:cNvSpPr>
          <p:nvPr/>
        </p:nvSpPr>
        <p:spPr bwMode="auto">
          <a:xfrm>
            <a:off x="857250" y="1428750"/>
            <a:ext cx="7072313" cy="1500188"/>
          </a:xfrm>
          <a:prstGeom prst="rect">
            <a:avLst/>
          </a:prstGeom>
          <a:noFill/>
          <a:ln>
            <a:noFill/>
          </a:ln>
        </p:spPr>
        <p:txBody>
          <a:bodyPr wrap="none" lIns="92075" tIns="46038" rIns="92075" bIns="46038" anchor="ctr"/>
          <a:lstStyle>
            <a:lvl1pPr defTabSz="762000"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defTabSz="76200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defTabSz="7620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defTabSz="7620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defTabSz="7620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defTabSz="7620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defTabSz="7620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defTabSz="7620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defTabSz="7620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lnSpc>
                <a:spcPct val="120000"/>
              </a:lnSpc>
              <a:spcBef>
                <a:spcPct val="0"/>
              </a:spcBef>
              <a:buFontTx/>
              <a:buNone/>
              <a:defRPr/>
            </a:pPr>
            <a:r>
              <a:rPr lang="en-US" altLang="ja-JP" sz="1600" dirty="0">
                <a:latin typeface="+mn-ea"/>
                <a:ea typeface="+mn-ea"/>
              </a:rPr>
              <a:t>7. </a:t>
            </a:r>
            <a:r>
              <a:rPr lang="ja-JP" altLang="en-US" sz="1600" dirty="0">
                <a:latin typeface="+mn-ea"/>
                <a:ea typeface="+mn-ea"/>
              </a:rPr>
              <a:t>効果の確認のポイント</a:t>
            </a:r>
          </a:p>
          <a:p>
            <a:pPr eaLnBrk="1" hangingPunct="1">
              <a:lnSpc>
                <a:spcPct val="110000"/>
              </a:lnSpc>
              <a:spcBef>
                <a:spcPct val="0"/>
              </a:spcBef>
              <a:buFontTx/>
              <a:buNone/>
              <a:defRPr/>
            </a:pPr>
            <a:r>
              <a:rPr lang="ja-JP" altLang="en-US" sz="1600" dirty="0">
                <a:latin typeface="+mn-ea"/>
                <a:ea typeface="+mn-ea"/>
              </a:rPr>
              <a:t>　①結果の把握と活動目標達成度評価はされていますか</a:t>
            </a:r>
          </a:p>
          <a:p>
            <a:pPr eaLnBrk="1" hangingPunct="1">
              <a:lnSpc>
                <a:spcPct val="110000"/>
              </a:lnSpc>
              <a:spcBef>
                <a:spcPct val="0"/>
              </a:spcBef>
              <a:buFontTx/>
              <a:buNone/>
              <a:defRPr/>
            </a:pPr>
            <a:r>
              <a:rPr lang="ja-JP" altLang="en-US" sz="1600" dirty="0">
                <a:latin typeface="+mn-ea"/>
                <a:ea typeface="+mn-ea"/>
              </a:rPr>
              <a:t>　②ねらい値の達成度評価はされていますか</a:t>
            </a:r>
          </a:p>
          <a:p>
            <a:pPr eaLnBrk="1" hangingPunct="1">
              <a:lnSpc>
                <a:spcPct val="110000"/>
              </a:lnSpc>
              <a:spcBef>
                <a:spcPct val="0"/>
              </a:spcBef>
              <a:buFontTx/>
              <a:buNone/>
              <a:defRPr/>
            </a:pPr>
            <a:r>
              <a:rPr lang="ja-JP" altLang="en-US" sz="1600" dirty="0">
                <a:latin typeface="+mn-ea"/>
                <a:ea typeface="+mn-ea"/>
              </a:rPr>
              <a:t>　③有形効果・無形効果を改善前・後で比較されていますか</a:t>
            </a:r>
          </a:p>
        </p:txBody>
      </p:sp>
      <p:sp>
        <p:nvSpPr>
          <p:cNvPr id="21510" name="Text Box 9">
            <a:extLst>
              <a:ext uri="{FF2B5EF4-FFF2-40B4-BE49-F238E27FC236}">
                <a16:creationId xmlns:a16="http://schemas.microsoft.com/office/drawing/2014/main" id="{264BF4D6-DA07-429C-91F8-B9D6B4703DDF}"/>
              </a:ext>
            </a:extLst>
          </p:cNvPr>
          <p:cNvSpPr txBox="1">
            <a:spLocks noChangeArrowheads="1"/>
          </p:cNvSpPr>
          <p:nvPr/>
        </p:nvSpPr>
        <p:spPr bwMode="auto">
          <a:xfrm>
            <a:off x="1143000" y="3143250"/>
            <a:ext cx="1897063"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0" tIns="0" rIns="0" bIns="0" anchor="ctr">
            <a:spAutoFit/>
          </a:bodyPr>
          <a:lstStyle>
            <a:lvl1pPr marL="107950" indent="-10795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ct val="80000"/>
              </a:lnSpc>
              <a:buFontTx/>
              <a:buNone/>
            </a:pPr>
            <a:r>
              <a:rPr lang="ja-JP" altLang="en-US" sz="1600">
                <a:latin typeface="HG丸ｺﾞｼｯｸM-PRO" panose="020F0600000000000000" pitchFamily="50" charset="-128"/>
              </a:rPr>
              <a:t>管理図・グラフの例</a:t>
            </a:r>
          </a:p>
        </p:txBody>
      </p:sp>
      <p:sp>
        <p:nvSpPr>
          <p:cNvPr id="21511" name="Text Box 10">
            <a:extLst>
              <a:ext uri="{FF2B5EF4-FFF2-40B4-BE49-F238E27FC236}">
                <a16:creationId xmlns:a16="http://schemas.microsoft.com/office/drawing/2014/main" id="{73D274B8-99A7-4332-8A92-3F2FBA368CDA}"/>
              </a:ext>
            </a:extLst>
          </p:cNvPr>
          <p:cNvSpPr txBox="1">
            <a:spLocks noChangeArrowheads="1"/>
          </p:cNvSpPr>
          <p:nvPr/>
        </p:nvSpPr>
        <p:spPr bwMode="auto">
          <a:xfrm>
            <a:off x="571500" y="3357563"/>
            <a:ext cx="369888" cy="272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type="none" w="sm" len="sm"/>
                <a:tailEnd type="none" w="sm" len="sm"/>
              </a14:hiddenLine>
            </a:ext>
          </a:extLst>
        </p:spPr>
        <p:txBody>
          <a:bodyPr vert="eaVert">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Times New Roman" panose="02020603050405020304" pitchFamily="18" charset="0"/>
              </a:rPr>
              <a:t>何を（改善項目）</a:t>
            </a:r>
          </a:p>
        </p:txBody>
      </p:sp>
      <p:grpSp>
        <p:nvGrpSpPr>
          <p:cNvPr id="21512" name="グループ化 55">
            <a:extLst>
              <a:ext uri="{FF2B5EF4-FFF2-40B4-BE49-F238E27FC236}">
                <a16:creationId xmlns:a16="http://schemas.microsoft.com/office/drawing/2014/main" id="{50982BCC-177F-4E74-95E4-3298E00EBACB}"/>
              </a:ext>
            </a:extLst>
          </p:cNvPr>
          <p:cNvGrpSpPr>
            <a:grpSpLocks/>
          </p:cNvGrpSpPr>
          <p:nvPr/>
        </p:nvGrpSpPr>
        <p:grpSpPr bwMode="auto">
          <a:xfrm>
            <a:off x="928688" y="3759200"/>
            <a:ext cx="3500437" cy="2609850"/>
            <a:chOff x="1152758" y="3541492"/>
            <a:chExt cx="2242284" cy="1777836"/>
          </a:xfrm>
        </p:grpSpPr>
        <p:sp>
          <p:nvSpPr>
            <p:cNvPr id="21552" name="Text Box 4">
              <a:extLst>
                <a:ext uri="{FF2B5EF4-FFF2-40B4-BE49-F238E27FC236}">
                  <a16:creationId xmlns:a16="http://schemas.microsoft.com/office/drawing/2014/main" id="{6FDA2F9C-1AEC-4CC0-9D3A-71725C8739CA}"/>
                </a:ext>
              </a:extLst>
            </p:cNvPr>
            <p:cNvSpPr txBox="1">
              <a:spLocks noChangeAspect="1" noChangeArrowheads="1"/>
            </p:cNvSpPr>
            <p:nvPr/>
          </p:nvSpPr>
          <p:spPr bwMode="auto">
            <a:xfrm>
              <a:off x="1722099" y="3541492"/>
              <a:ext cx="1594693" cy="13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0" tIns="0" rIns="0" bIns="0" anchor="ctr">
              <a:spAutoFit/>
            </a:bodyPr>
            <a:lstStyle>
              <a:lvl1pPr marL="107950" indent="-10795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80000"/>
                </a:lnSpc>
                <a:buFontTx/>
                <a:buNone/>
              </a:pPr>
              <a:r>
                <a:rPr lang="ja-JP" altLang="en-US" sz="1600">
                  <a:latin typeface="HG丸ｺﾞｼｯｸM-PRO" panose="020F0600000000000000" pitchFamily="50" charset="-128"/>
                </a:rPr>
                <a:t>何時までに（納期）</a:t>
              </a:r>
            </a:p>
          </p:txBody>
        </p:sp>
        <p:sp>
          <p:nvSpPr>
            <p:cNvPr id="21553" name="Line 5">
              <a:extLst>
                <a:ext uri="{FF2B5EF4-FFF2-40B4-BE49-F238E27FC236}">
                  <a16:creationId xmlns:a16="http://schemas.microsoft.com/office/drawing/2014/main" id="{1D255106-9D82-4295-B9D4-20BC46C1CA53}"/>
                </a:ext>
              </a:extLst>
            </p:cNvPr>
            <p:cNvSpPr>
              <a:spLocks noChangeAspect="1" noChangeShapeType="1"/>
            </p:cNvSpPr>
            <p:nvPr/>
          </p:nvSpPr>
          <p:spPr bwMode="auto">
            <a:xfrm>
              <a:off x="1152758" y="3563626"/>
              <a:ext cx="0" cy="1524085"/>
            </a:xfrm>
            <a:prstGeom prst="line">
              <a:avLst/>
            </a:prstGeom>
            <a:noFill/>
            <a:ln w="635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1554" name="Line 6">
              <a:extLst>
                <a:ext uri="{FF2B5EF4-FFF2-40B4-BE49-F238E27FC236}">
                  <a16:creationId xmlns:a16="http://schemas.microsoft.com/office/drawing/2014/main" id="{E1F07826-EEFA-491C-B8E1-E491E14E08A8}"/>
                </a:ext>
              </a:extLst>
            </p:cNvPr>
            <p:cNvSpPr>
              <a:spLocks noChangeAspect="1" noChangeShapeType="1"/>
            </p:cNvSpPr>
            <p:nvPr/>
          </p:nvSpPr>
          <p:spPr bwMode="auto">
            <a:xfrm>
              <a:off x="1158155" y="5087711"/>
              <a:ext cx="1073922"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lIns="0" tIns="0" rIns="0" bIns="0" anchor="ctr">
              <a:spAutoFit/>
            </a:bodyPr>
            <a:lstStyle/>
            <a:p>
              <a:endParaRPr lang="ja-JP" altLang="en-US"/>
            </a:p>
          </p:txBody>
        </p:sp>
        <p:sp>
          <p:nvSpPr>
            <p:cNvPr id="21555" name="Freeform 7">
              <a:extLst>
                <a:ext uri="{FF2B5EF4-FFF2-40B4-BE49-F238E27FC236}">
                  <a16:creationId xmlns:a16="http://schemas.microsoft.com/office/drawing/2014/main" id="{581AEDC0-9152-4A5C-94C0-8C4523E72FB3}"/>
                </a:ext>
              </a:extLst>
            </p:cNvPr>
            <p:cNvSpPr>
              <a:spLocks noChangeAspect="1"/>
            </p:cNvSpPr>
            <p:nvPr/>
          </p:nvSpPr>
          <p:spPr bwMode="auto">
            <a:xfrm>
              <a:off x="1209422" y="3960170"/>
              <a:ext cx="1022654" cy="167750"/>
            </a:xfrm>
            <a:custGeom>
              <a:avLst/>
              <a:gdLst>
                <a:gd name="T0" fmla="*/ 0 w 402"/>
                <a:gd name="T1" fmla="*/ 2147483646 h 117"/>
                <a:gd name="T2" fmla="*/ 2147483646 w 402"/>
                <a:gd name="T3" fmla="*/ 0 h 117"/>
                <a:gd name="T4" fmla="*/ 2147483646 w 402"/>
                <a:gd name="T5" fmla="*/ 2147483646 h 117"/>
                <a:gd name="T6" fmla="*/ 2147483646 w 402"/>
                <a:gd name="T7" fmla="*/ 2147483646 h 117"/>
                <a:gd name="T8" fmla="*/ 2147483646 w 402"/>
                <a:gd name="T9" fmla="*/ 2147483646 h 117"/>
                <a:gd name="T10" fmla="*/ 0 60000 65536"/>
                <a:gd name="T11" fmla="*/ 0 60000 65536"/>
                <a:gd name="T12" fmla="*/ 0 60000 65536"/>
                <a:gd name="T13" fmla="*/ 0 60000 65536"/>
                <a:gd name="T14" fmla="*/ 0 60000 65536"/>
                <a:gd name="T15" fmla="*/ 0 w 402"/>
                <a:gd name="T16" fmla="*/ 0 h 117"/>
                <a:gd name="T17" fmla="*/ 402 w 402"/>
                <a:gd name="T18" fmla="*/ 117 h 117"/>
              </a:gdLst>
              <a:ahLst/>
              <a:cxnLst>
                <a:cxn ang="T10">
                  <a:pos x="T0" y="T1"/>
                </a:cxn>
                <a:cxn ang="T11">
                  <a:pos x="T2" y="T3"/>
                </a:cxn>
                <a:cxn ang="T12">
                  <a:pos x="T4" y="T5"/>
                </a:cxn>
                <a:cxn ang="T13">
                  <a:pos x="T6" y="T7"/>
                </a:cxn>
                <a:cxn ang="T14">
                  <a:pos x="T8" y="T9"/>
                </a:cxn>
              </a:cxnLst>
              <a:rect l="T15" t="T16" r="T17" b="T18"/>
              <a:pathLst>
                <a:path w="402" h="117">
                  <a:moveTo>
                    <a:pt x="0" y="66"/>
                  </a:moveTo>
                  <a:lnTo>
                    <a:pt x="132" y="0"/>
                  </a:lnTo>
                  <a:lnTo>
                    <a:pt x="231" y="87"/>
                  </a:lnTo>
                  <a:lnTo>
                    <a:pt x="312" y="54"/>
                  </a:lnTo>
                  <a:lnTo>
                    <a:pt x="402" y="117"/>
                  </a:lnTo>
                </a:path>
              </a:pathLst>
            </a:custGeom>
            <a:noFill/>
            <a:ln w="6350" cap="flat" cmpd="sng">
              <a:solidFill>
                <a:schemeClr val="tx1"/>
              </a:solidFill>
              <a:prstDash val="solid"/>
              <a:round/>
              <a:headEnd type="none" w="med" len="med"/>
              <a:tailEnd type="stealth" w="sm" len="med"/>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ja-JP" altLang="en-US"/>
            </a:p>
          </p:txBody>
        </p:sp>
        <p:sp>
          <p:nvSpPr>
            <p:cNvPr id="21556" name="Line 8">
              <a:extLst>
                <a:ext uri="{FF2B5EF4-FFF2-40B4-BE49-F238E27FC236}">
                  <a16:creationId xmlns:a16="http://schemas.microsoft.com/office/drawing/2014/main" id="{9E9FFC2E-1736-4395-B67F-2D108F7DBCCA}"/>
                </a:ext>
              </a:extLst>
            </p:cNvPr>
            <p:cNvSpPr>
              <a:spLocks noChangeAspect="1" noChangeShapeType="1"/>
            </p:cNvSpPr>
            <p:nvPr/>
          </p:nvSpPr>
          <p:spPr bwMode="auto">
            <a:xfrm>
              <a:off x="1916376" y="3563626"/>
              <a:ext cx="0" cy="1524085"/>
            </a:xfrm>
            <a:prstGeom prst="line">
              <a:avLst/>
            </a:prstGeom>
            <a:noFill/>
            <a:ln w="6350">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1557" name="Line 11">
              <a:extLst>
                <a:ext uri="{FF2B5EF4-FFF2-40B4-BE49-F238E27FC236}">
                  <a16:creationId xmlns:a16="http://schemas.microsoft.com/office/drawing/2014/main" id="{EAAE8311-FFC7-49F7-AD67-0469FFCDE0CE}"/>
                </a:ext>
              </a:extLst>
            </p:cNvPr>
            <p:cNvSpPr>
              <a:spLocks noChangeAspect="1" noChangeShapeType="1"/>
            </p:cNvSpPr>
            <p:nvPr/>
          </p:nvSpPr>
          <p:spPr bwMode="auto">
            <a:xfrm>
              <a:off x="1160853" y="4524462"/>
              <a:ext cx="936309" cy="0"/>
            </a:xfrm>
            <a:prstGeom prst="line">
              <a:avLst/>
            </a:prstGeom>
            <a:noFill/>
            <a:ln w="6350">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1558" name="Text Box 12">
              <a:extLst>
                <a:ext uri="{FF2B5EF4-FFF2-40B4-BE49-F238E27FC236}">
                  <a16:creationId xmlns:a16="http://schemas.microsoft.com/office/drawing/2014/main" id="{4B972279-3FB4-4097-8E8A-13181BF66D48}"/>
                </a:ext>
              </a:extLst>
            </p:cNvPr>
            <p:cNvSpPr txBox="1">
              <a:spLocks noChangeAspect="1" noChangeArrowheads="1"/>
            </p:cNvSpPr>
            <p:nvPr/>
          </p:nvSpPr>
          <p:spPr bwMode="auto">
            <a:xfrm>
              <a:off x="2053989" y="4440797"/>
              <a:ext cx="1341053" cy="13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0" tIns="0" rIns="0" bIns="0" anchor="ctr">
              <a:spAutoFit/>
            </a:bodyPr>
            <a:lstStyle>
              <a:lvl1pPr marL="107950" indent="-10795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ct val="80000"/>
                </a:lnSpc>
                <a:buFontTx/>
                <a:buNone/>
              </a:pPr>
              <a:r>
                <a:rPr lang="ja-JP" altLang="en-US" sz="1600">
                  <a:latin typeface="HG丸ｺﾞｼｯｸM-PRO" panose="020F0600000000000000" pitchFamily="50" charset="-128"/>
                </a:rPr>
                <a:t>目標（どれだけ）</a:t>
              </a:r>
            </a:p>
          </p:txBody>
        </p:sp>
        <p:sp>
          <p:nvSpPr>
            <p:cNvPr id="21559" name="Text Box 13">
              <a:extLst>
                <a:ext uri="{FF2B5EF4-FFF2-40B4-BE49-F238E27FC236}">
                  <a16:creationId xmlns:a16="http://schemas.microsoft.com/office/drawing/2014/main" id="{080F2E73-AE0F-4977-811C-F81330F0E286}"/>
                </a:ext>
              </a:extLst>
            </p:cNvPr>
            <p:cNvSpPr txBox="1">
              <a:spLocks noChangeAspect="1" noChangeArrowheads="1"/>
            </p:cNvSpPr>
            <p:nvPr/>
          </p:nvSpPr>
          <p:spPr bwMode="auto">
            <a:xfrm>
              <a:off x="2137636" y="5185128"/>
              <a:ext cx="725842" cy="13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0" tIns="0" rIns="0" bIns="0" anchor="ctr">
              <a:spAutoFit/>
            </a:bodyPr>
            <a:lstStyle>
              <a:lvl1pPr marL="107950" indent="-10795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80000"/>
                </a:lnSpc>
                <a:buFontTx/>
                <a:buNone/>
              </a:pPr>
              <a:r>
                <a:rPr lang="ja-JP" altLang="en-US" sz="1600">
                  <a:latin typeface="HG丸ｺﾞｼｯｸM-PRO" panose="020F0600000000000000" pitchFamily="50" charset="-128"/>
                </a:rPr>
                <a:t>月度</a:t>
              </a:r>
            </a:p>
          </p:txBody>
        </p:sp>
      </p:grpSp>
      <p:grpSp>
        <p:nvGrpSpPr>
          <p:cNvPr id="21513" name="Group 14">
            <a:extLst>
              <a:ext uri="{FF2B5EF4-FFF2-40B4-BE49-F238E27FC236}">
                <a16:creationId xmlns:a16="http://schemas.microsoft.com/office/drawing/2014/main" id="{16A57E6C-1016-4411-B89D-3C4B82F6B4D2}"/>
              </a:ext>
            </a:extLst>
          </p:cNvPr>
          <p:cNvGrpSpPr>
            <a:grpSpLocks/>
          </p:cNvGrpSpPr>
          <p:nvPr/>
        </p:nvGrpSpPr>
        <p:grpSpPr bwMode="auto">
          <a:xfrm>
            <a:off x="4484688" y="3143250"/>
            <a:ext cx="3876675" cy="3086100"/>
            <a:chOff x="1875" y="1855"/>
            <a:chExt cx="1224" cy="486"/>
          </a:xfrm>
        </p:grpSpPr>
        <p:sp>
          <p:nvSpPr>
            <p:cNvPr id="21517" name="Text Box 15">
              <a:extLst>
                <a:ext uri="{FF2B5EF4-FFF2-40B4-BE49-F238E27FC236}">
                  <a16:creationId xmlns:a16="http://schemas.microsoft.com/office/drawing/2014/main" id="{00E1781D-7071-49F0-A9E3-0EDCA99B5137}"/>
                </a:ext>
              </a:extLst>
            </p:cNvPr>
            <p:cNvSpPr txBox="1">
              <a:spLocks noChangeAspect="1" noChangeArrowheads="1"/>
            </p:cNvSpPr>
            <p:nvPr/>
          </p:nvSpPr>
          <p:spPr bwMode="auto">
            <a:xfrm>
              <a:off x="2189" y="1855"/>
              <a:ext cx="463" cy="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0" tIns="0" rIns="0" bIns="0" anchor="ctr">
              <a:spAutoFit/>
            </a:bodyPr>
            <a:lstStyle>
              <a:lvl1pPr marL="107950" indent="-10795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ct val="80000"/>
                </a:lnSpc>
                <a:buFontTx/>
                <a:buNone/>
              </a:pPr>
              <a:r>
                <a:rPr lang="ja-JP" altLang="en-US" sz="1600">
                  <a:latin typeface="HG丸ｺﾞｼｯｸM-PRO" panose="020F0600000000000000" pitchFamily="50" charset="-128"/>
                </a:rPr>
                <a:t>パレート図の例</a:t>
              </a:r>
            </a:p>
          </p:txBody>
        </p:sp>
        <p:sp>
          <p:nvSpPr>
            <p:cNvPr id="21518" name="Line 16">
              <a:extLst>
                <a:ext uri="{FF2B5EF4-FFF2-40B4-BE49-F238E27FC236}">
                  <a16:creationId xmlns:a16="http://schemas.microsoft.com/office/drawing/2014/main" id="{1C34497E-7A28-46C2-83ED-ED78582D857D}"/>
                </a:ext>
              </a:extLst>
            </p:cNvPr>
            <p:cNvSpPr>
              <a:spLocks noChangeAspect="1" noChangeShapeType="1"/>
            </p:cNvSpPr>
            <p:nvPr/>
          </p:nvSpPr>
          <p:spPr bwMode="auto">
            <a:xfrm>
              <a:off x="1886" y="1951"/>
              <a:ext cx="1033" cy="0"/>
            </a:xfrm>
            <a:prstGeom prst="line">
              <a:avLst/>
            </a:prstGeom>
            <a:noFill/>
            <a:ln w="635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1519" name="Line 17">
              <a:extLst>
                <a:ext uri="{FF2B5EF4-FFF2-40B4-BE49-F238E27FC236}">
                  <a16:creationId xmlns:a16="http://schemas.microsoft.com/office/drawing/2014/main" id="{B83343FD-1CC2-4025-8690-41D796589C0F}"/>
                </a:ext>
              </a:extLst>
            </p:cNvPr>
            <p:cNvSpPr>
              <a:spLocks noChangeAspect="1" noChangeShapeType="1"/>
            </p:cNvSpPr>
            <p:nvPr/>
          </p:nvSpPr>
          <p:spPr bwMode="auto">
            <a:xfrm>
              <a:off x="2885" y="1886"/>
              <a:ext cx="1" cy="58"/>
            </a:xfrm>
            <a:prstGeom prst="line">
              <a:avLst/>
            </a:prstGeom>
            <a:noFill/>
            <a:ln w="6350">
              <a:solidFill>
                <a:schemeClr val="tx1"/>
              </a:solidFill>
              <a:round/>
              <a:headEnd type="none" w="sm" len="sm"/>
              <a:tailEnd type="stealth"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1520" name="Rectangle 18">
              <a:extLst>
                <a:ext uri="{FF2B5EF4-FFF2-40B4-BE49-F238E27FC236}">
                  <a16:creationId xmlns:a16="http://schemas.microsoft.com/office/drawing/2014/main" id="{2F15A774-35C0-42FF-89E0-D85063EE515B}"/>
                </a:ext>
              </a:extLst>
            </p:cNvPr>
            <p:cNvSpPr>
              <a:spLocks noChangeAspect="1" noChangeArrowheads="1"/>
            </p:cNvSpPr>
            <p:nvPr/>
          </p:nvSpPr>
          <p:spPr bwMode="auto">
            <a:xfrm>
              <a:off x="1882" y="2164"/>
              <a:ext cx="64" cy="110"/>
            </a:xfrm>
            <a:prstGeom prst="rect">
              <a:avLst/>
            </a:prstGeom>
            <a:solidFill>
              <a:srgbClr val="5F5F5F"/>
            </a:solidFill>
            <a:ln w="6350">
              <a:solidFill>
                <a:schemeClr val="tx1"/>
              </a:solidFill>
              <a:miter lim="800000"/>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200">
                <a:latin typeface="Times New Roman" panose="02020603050405020304" pitchFamily="18" charset="0"/>
              </a:endParaRPr>
            </a:p>
          </p:txBody>
        </p:sp>
        <p:sp>
          <p:nvSpPr>
            <p:cNvPr id="21521" name="Rectangle 19">
              <a:extLst>
                <a:ext uri="{FF2B5EF4-FFF2-40B4-BE49-F238E27FC236}">
                  <a16:creationId xmlns:a16="http://schemas.microsoft.com/office/drawing/2014/main" id="{C4B71D21-24CE-4EFC-A983-324395B62946}"/>
                </a:ext>
              </a:extLst>
            </p:cNvPr>
            <p:cNvSpPr>
              <a:spLocks noChangeAspect="1" noChangeArrowheads="1"/>
            </p:cNvSpPr>
            <p:nvPr/>
          </p:nvSpPr>
          <p:spPr bwMode="auto">
            <a:xfrm>
              <a:off x="1946" y="2184"/>
              <a:ext cx="63" cy="88"/>
            </a:xfrm>
            <a:prstGeom prst="rect">
              <a:avLst/>
            </a:prstGeom>
            <a:solidFill>
              <a:srgbClr val="5F5F5F"/>
            </a:solidFill>
            <a:ln w="6350">
              <a:solidFill>
                <a:schemeClr val="tx1"/>
              </a:solidFill>
              <a:miter lim="800000"/>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200">
                <a:latin typeface="Times New Roman" panose="02020603050405020304" pitchFamily="18" charset="0"/>
              </a:endParaRPr>
            </a:p>
          </p:txBody>
        </p:sp>
        <p:sp>
          <p:nvSpPr>
            <p:cNvPr id="21522" name="Rectangle 20">
              <a:extLst>
                <a:ext uri="{FF2B5EF4-FFF2-40B4-BE49-F238E27FC236}">
                  <a16:creationId xmlns:a16="http://schemas.microsoft.com/office/drawing/2014/main" id="{3C785C9C-5CE6-4A52-A538-170E530D23BC}"/>
                </a:ext>
              </a:extLst>
            </p:cNvPr>
            <p:cNvSpPr>
              <a:spLocks noChangeAspect="1" noChangeArrowheads="1"/>
            </p:cNvSpPr>
            <p:nvPr/>
          </p:nvSpPr>
          <p:spPr bwMode="auto">
            <a:xfrm>
              <a:off x="2009" y="2215"/>
              <a:ext cx="63" cy="58"/>
            </a:xfrm>
            <a:prstGeom prst="rect">
              <a:avLst/>
            </a:prstGeom>
            <a:solidFill>
              <a:srgbClr val="5F5F5F"/>
            </a:solidFill>
            <a:ln w="6350">
              <a:solidFill>
                <a:schemeClr val="tx1"/>
              </a:solidFill>
              <a:miter lim="800000"/>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200">
                <a:latin typeface="Times New Roman" panose="02020603050405020304" pitchFamily="18" charset="0"/>
              </a:endParaRPr>
            </a:p>
          </p:txBody>
        </p:sp>
        <p:sp>
          <p:nvSpPr>
            <p:cNvPr id="21523" name="Rectangle 21">
              <a:extLst>
                <a:ext uri="{FF2B5EF4-FFF2-40B4-BE49-F238E27FC236}">
                  <a16:creationId xmlns:a16="http://schemas.microsoft.com/office/drawing/2014/main" id="{B286478F-39BB-4C1B-99F7-35263714CD3C}"/>
                </a:ext>
              </a:extLst>
            </p:cNvPr>
            <p:cNvSpPr>
              <a:spLocks noChangeAspect="1" noChangeArrowheads="1"/>
            </p:cNvSpPr>
            <p:nvPr/>
          </p:nvSpPr>
          <p:spPr bwMode="auto">
            <a:xfrm>
              <a:off x="2073" y="2232"/>
              <a:ext cx="62" cy="40"/>
            </a:xfrm>
            <a:prstGeom prst="rect">
              <a:avLst/>
            </a:prstGeom>
            <a:solidFill>
              <a:srgbClr val="FFFFFF"/>
            </a:solidFill>
            <a:ln w="6350">
              <a:solidFill>
                <a:schemeClr val="tx1"/>
              </a:solidFill>
              <a:miter lim="800000"/>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200">
                <a:latin typeface="Times New Roman" panose="02020603050405020304" pitchFamily="18" charset="0"/>
              </a:endParaRPr>
            </a:p>
          </p:txBody>
        </p:sp>
        <p:sp>
          <p:nvSpPr>
            <p:cNvPr id="21524" name="Rectangle 22">
              <a:extLst>
                <a:ext uri="{FF2B5EF4-FFF2-40B4-BE49-F238E27FC236}">
                  <a16:creationId xmlns:a16="http://schemas.microsoft.com/office/drawing/2014/main" id="{C3AF385F-36C3-4D71-BD3C-41DBB3EC5366}"/>
                </a:ext>
              </a:extLst>
            </p:cNvPr>
            <p:cNvSpPr>
              <a:spLocks noChangeAspect="1" noChangeArrowheads="1"/>
            </p:cNvSpPr>
            <p:nvPr/>
          </p:nvSpPr>
          <p:spPr bwMode="auto">
            <a:xfrm>
              <a:off x="2135" y="2243"/>
              <a:ext cx="63" cy="32"/>
            </a:xfrm>
            <a:prstGeom prst="rect">
              <a:avLst/>
            </a:prstGeom>
            <a:solidFill>
              <a:srgbClr val="FFFFFF"/>
            </a:solidFill>
            <a:ln w="6350">
              <a:solidFill>
                <a:schemeClr val="tx1"/>
              </a:solidFill>
              <a:miter lim="800000"/>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200">
                <a:latin typeface="Times New Roman" panose="02020603050405020304" pitchFamily="18" charset="0"/>
              </a:endParaRPr>
            </a:p>
          </p:txBody>
        </p:sp>
        <p:sp>
          <p:nvSpPr>
            <p:cNvPr id="21525" name="Rectangle 23">
              <a:extLst>
                <a:ext uri="{FF2B5EF4-FFF2-40B4-BE49-F238E27FC236}">
                  <a16:creationId xmlns:a16="http://schemas.microsoft.com/office/drawing/2014/main" id="{0584B4E3-CACA-414E-BDCD-24907F7FA8CA}"/>
                </a:ext>
              </a:extLst>
            </p:cNvPr>
            <p:cNvSpPr>
              <a:spLocks noChangeAspect="1" noChangeArrowheads="1"/>
            </p:cNvSpPr>
            <p:nvPr/>
          </p:nvSpPr>
          <p:spPr bwMode="auto">
            <a:xfrm>
              <a:off x="2196" y="2229"/>
              <a:ext cx="63" cy="43"/>
            </a:xfrm>
            <a:prstGeom prst="rect">
              <a:avLst/>
            </a:prstGeom>
            <a:solidFill>
              <a:srgbClr val="FFFFFF"/>
            </a:solidFill>
            <a:ln w="6350">
              <a:solidFill>
                <a:schemeClr val="tx1"/>
              </a:solidFill>
              <a:miter lim="800000"/>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200">
                <a:latin typeface="Times New Roman" panose="02020603050405020304" pitchFamily="18" charset="0"/>
              </a:endParaRPr>
            </a:p>
          </p:txBody>
        </p:sp>
        <p:sp>
          <p:nvSpPr>
            <p:cNvPr id="21526" name="Line 24">
              <a:extLst>
                <a:ext uri="{FF2B5EF4-FFF2-40B4-BE49-F238E27FC236}">
                  <a16:creationId xmlns:a16="http://schemas.microsoft.com/office/drawing/2014/main" id="{6F30AEAB-7E36-42D1-8555-CCE51985D56C}"/>
                </a:ext>
              </a:extLst>
            </p:cNvPr>
            <p:cNvSpPr>
              <a:spLocks noChangeAspect="1" noChangeShapeType="1"/>
            </p:cNvSpPr>
            <p:nvPr/>
          </p:nvSpPr>
          <p:spPr bwMode="auto">
            <a:xfrm>
              <a:off x="1886" y="2177"/>
              <a:ext cx="31" cy="0"/>
            </a:xfrm>
            <a:prstGeom prst="line">
              <a:avLst/>
            </a:prstGeom>
            <a:noFill/>
            <a:ln w="635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1527" name="Line 25">
              <a:extLst>
                <a:ext uri="{FF2B5EF4-FFF2-40B4-BE49-F238E27FC236}">
                  <a16:creationId xmlns:a16="http://schemas.microsoft.com/office/drawing/2014/main" id="{65F48151-A27C-4BD4-B55C-CEAD26949D24}"/>
                </a:ext>
              </a:extLst>
            </p:cNvPr>
            <p:cNvSpPr>
              <a:spLocks noChangeAspect="1" noChangeShapeType="1"/>
            </p:cNvSpPr>
            <p:nvPr/>
          </p:nvSpPr>
          <p:spPr bwMode="auto">
            <a:xfrm>
              <a:off x="1886" y="2090"/>
              <a:ext cx="34" cy="0"/>
            </a:xfrm>
            <a:prstGeom prst="line">
              <a:avLst/>
            </a:prstGeom>
            <a:noFill/>
            <a:ln w="635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1528" name="Line 26">
              <a:extLst>
                <a:ext uri="{FF2B5EF4-FFF2-40B4-BE49-F238E27FC236}">
                  <a16:creationId xmlns:a16="http://schemas.microsoft.com/office/drawing/2014/main" id="{002CC2E1-0B36-4C54-A0F4-78EF8AADE1AB}"/>
                </a:ext>
              </a:extLst>
            </p:cNvPr>
            <p:cNvSpPr>
              <a:spLocks noChangeAspect="1" noChangeShapeType="1"/>
            </p:cNvSpPr>
            <p:nvPr/>
          </p:nvSpPr>
          <p:spPr bwMode="auto">
            <a:xfrm>
              <a:off x="1886" y="2002"/>
              <a:ext cx="29" cy="0"/>
            </a:xfrm>
            <a:prstGeom prst="line">
              <a:avLst/>
            </a:prstGeom>
            <a:noFill/>
            <a:ln w="635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1529" name="Freeform 27">
              <a:extLst>
                <a:ext uri="{FF2B5EF4-FFF2-40B4-BE49-F238E27FC236}">
                  <a16:creationId xmlns:a16="http://schemas.microsoft.com/office/drawing/2014/main" id="{782AC4D7-6226-4590-8827-81778E9C9782}"/>
                </a:ext>
              </a:extLst>
            </p:cNvPr>
            <p:cNvSpPr>
              <a:spLocks noChangeAspect="1"/>
            </p:cNvSpPr>
            <p:nvPr/>
          </p:nvSpPr>
          <p:spPr bwMode="auto">
            <a:xfrm>
              <a:off x="1875" y="2125"/>
              <a:ext cx="388" cy="39"/>
            </a:xfrm>
            <a:custGeom>
              <a:avLst/>
              <a:gdLst>
                <a:gd name="T0" fmla="*/ 0 w 493"/>
                <a:gd name="T1" fmla="*/ 0 h 354"/>
                <a:gd name="T2" fmla="*/ 2 w 493"/>
                <a:gd name="T3" fmla="*/ 0 h 354"/>
                <a:gd name="T4" fmla="*/ 2 w 493"/>
                <a:gd name="T5" fmla="*/ 0 h 354"/>
                <a:gd name="T6" fmla="*/ 2 w 493"/>
                <a:gd name="T7" fmla="*/ 0 h 354"/>
                <a:gd name="T8" fmla="*/ 2 w 493"/>
                <a:gd name="T9" fmla="*/ 0 h 354"/>
                <a:gd name="T10" fmla="*/ 2 w 493"/>
                <a:gd name="T11" fmla="*/ 0 h 354"/>
                <a:gd name="T12" fmla="*/ 2 w 493"/>
                <a:gd name="T13" fmla="*/ 0 h 354"/>
                <a:gd name="T14" fmla="*/ 0 60000 65536"/>
                <a:gd name="T15" fmla="*/ 0 60000 65536"/>
                <a:gd name="T16" fmla="*/ 0 60000 65536"/>
                <a:gd name="T17" fmla="*/ 0 60000 65536"/>
                <a:gd name="T18" fmla="*/ 0 60000 65536"/>
                <a:gd name="T19" fmla="*/ 0 60000 65536"/>
                <a:gd name="T20" fmla="*/ 0 60000 65536"/>
                <a:gd name="T21" fmla="*/ 0 w 493"/>
                <a:gd name="T22" fmla="*/ 0 h 354"/>
                <a:gd name="T23" fmla="*/ 493 w 493"/>
                <a:gd name="T24" fmla="*/ 354 h 3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3" h="354">
                  <a:moveTo>
                    <a:pt x="0" y="354"/>
                  </a:moveTo>
                  <a:cubicBezTo>
                    <a:pt x="26" y="312"/>
                    <a:pt x="52" y="270"/>
                    <a:pt x="79" y="236"/>
                  </a:cubicBezTo>
                  <a:cubicBezTo>
                    <a:pt x="106" y="202"/>
                    <a:pt x="136" y="176"/>
                    <a:pt x="163" y="153"/>
                  </a:cubicBezTo>
                  <a:cubicBezTo>
                    <a:pt x="190" y="130"/>
                    <a:pt x="217" y="115"/>
                    <a:pt x="244" y="98"/>
                  </a:cubicBezTo>
                  <a:cubicBezTo>
                    <a:pt x="271" y="81"/>
                    <a:pt x="298" y="65"/>
                    <a:pt x="325" y="53"/>
                  </a:cubicBezTo>
                  <a:cubicBezTo>
                    <a:pt x="352" y="41"/>
                    <a:pt x="380" y="33"/>
                    <a:pt x="408" y="24"/>
                  </a:cubicBezTo>
                  <a:cubicBezTo>
                    <a:pt x="436" y="15"/>
                    <a:pt x="479" y="4"/>
                    <a:pt x="493" y="0"/>
                  </a:cubicBezTo>
                </a:path>
              </a:pathLst>
            </a:custGeom>
            <a:noFill/>
            <a:ln w="31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ja-JP" altLang="en-US"/>
            </a:p>
          </p:txBody>
        </p:sp>
        <p:sp>
          <p:nvSpPr>
            <p:cNvPr id="21530" name="Freeform 28">
              <a:extLst>
                <a:ext uri="{FF2B5EF4-FFF2-40B4-BE49-F238E27FC236}">
                  <a16:creationId xmlns:a16="http://schemas.microsoft.com/office/drawing/2014/main" id="{128338FC-B56C-420A-86E3-CA9AB8E2004F}"/>
                </a:ext>
              </a:extLst>
            </p:cNvPr>
            <p:cNvSpPr>
              <a:spLocks noChangeAspect="1"/>
            </p:cNvSpPr>
            <p:nvPr/>
          </p:nvSpPr>
          <p:spPr bwMode="auto">
            <a:xfrm>
              <a:off x="2461" y="2159"/>
              <a:ext cx="363" cy="39"/>
            </a:xfrm>
            <a:custGeom>
              <a:avLst/>
              <a:gdLst>
                <a:gd name="T0" fmla="*/ 0 w 357"/>
                <a:gd name="T1" fmla="*/ 0 h 265"/>
                <a:gd name="T2" fmla="*/ 218 w 357"/>
                <a:gd name="T3" fmla="*/ 0 h 265"/>
                <a:gd name="T4" fmla="*/ 468 w 357"/>
                <a:gd name="T5" fmla="*/ 0 h 265"/>
                <a:gd name="T6" fmla="*/ 762 w 357"/>
                <a:gd name="T7" fmla="*/ 0 h 265"/>
                <a:gd name="T8" fmla="*/ 1181 w 357"/>
                <a:gd name="T9" fmla="*/ 0 h 265"/>
                <a:gd name="T10" fmla="*/ 1449 w 357"/>
                <a:gd name="T11" fmla="*/ 0 h 265"/>
                <a:gd name="T12" fmla="*/ 0 60000 65536"/>
                <a:gd name="T13" fmla="*/ 0 60000 65536"/>
                <a:gd name="T14" fmla="*/ 0 60000 65536"/>
                <a:gd name="T15" fmla="*/ 0 60000 65536"/>
                <a:gd name="T16" fmla="*/ 0 60000 65536"/>
                <a:gd name="T17" fmla="*/ 0 60000 65536"/>
                <a:gd name="T18" fmla="*/ 0 w 357"/>
                <a:gd name="T19" fmla="*/ 0 h 265"/>
                <a:gd name="T20" fmla="*/ 357 w 357"/>
                <a:gd name="T21" fmla="*/ 265 h 265"/>
              </a:gdLst>
              <a:ahLst/>
              <a:cxnLst>
                <a:cxn ang="T12">
                  <a:pos x="T0" y="T1"/>
                </a:cxn>
                <a:cxn ang="T13">
                  <a:pos x="T2" y="T3"/>
                </a:cxn>
                <a:cxn ang="T14">
                  <a:pos x="T4" y="T5"/>
                </a:cxn>
                <a:cxn ang="T15">
                  <a:pos x="T6" y="T7"/>
                </a:cxn>
                <a:cxn ang="T16">
                  <a:pos x="T8" y="T9"/>
                </a:cxn>
                <a:cxn ang="T17">
                  <a:pos x="T10" y="T11"/>
                </a:cxn>
              </a:cxnLst>
              <a:rect l="T18" t="T19" r="T20" b="T21"/>
              <a:pathLst>
                <a:path w="357" h="265">
                  <a:moveTo>
                    <a:pt x="0" y="265"/>
                  </a:moveTo>
                  <a:lnTo>
                    <a:pt x="58" y="181"/>
                  </a:lnTo>
                  <a:lnTo>
                    <a:pt x="117" y="135"/>
                  </a:lnTo>
                  <a:lnTo>
                    <a:pt x="190" y="91"/>
                  </a:lnTo>
                  <a:lnTo>
                    <a:pt x="292" y="40"/>
                  </a:lnTo>
                  <a:lnTo>
                    <a:pt x="357" y="0"/>
                  </a:lnTo>
                </a:path>
              </a:pathLst>
            </a:custGeom>
            <a:noFill/>
            <a:ln w="31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ja-JP" altLang="en-US"/>
            </a:p>
          </p:txBody>
        </p:sp>
        <p:sp>
          <p:nvSpPr>
            <p:cNvPr id="21531" name="Line 29">
              <a:extLst>
                <a:ext uri="{FF2B5EF4-FFF2-40B4-BE49-F238E27FC236}">
                  <a16:creationId xmlns:a16="http://schemas.microsoft.com/office/drawing/2014/main" id="{C54B50B5-44C7-4A8D-9BF7-7FC2353BDC82}"/>
                </a:ext>
              </a:extLst>
            </p:cNvPr>
            <p:cNvSpPr>
              <a:spLocks noChangeAspect="1" noChangeShapeType="1"/>
            </p:cNvSpPr>
            <p:nvPr/>
          </p:nvSpPr>
          <p:spPr bwMode="auto">
            <a:xfrm>
              <a:off x="2461" y="2039"/>
              <a:ext cx="458" cy="0"/>
            </a:xfrm>
            <a:prstGeom prst="line">
              <a:avLst/>
            </a:prstGeom>
            <a:noFill/>
            <a:ln w="635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1532" name="Rectangle 30">
              <a:extLst>
                <a:ext uri="{FF2B5EF4-FFF2-40B4-BE49-F238E27FC236}">
                  <a16:creationId xmlns:a16="http://schemas.microsoft.com/office/drawing/2014/main" id="{9CE0FB1A-B067-4364-82CF-B845F9E126F8}"/>
                </a:ext>
              </a:extLst>
            </p:cNvPr>
            <p:cNvSpPr>
              <a:spLocks noChangeAspect="1" noChangeArrowheads="1"/>
            </p:cNvSpPr>
            <p:nvPr/>
          </p:nvSpPr>
          <p:spPr bwMode="auto">
            <a:xfrm>
              <a:off x="2461" y="2196"/>
              <a:ext cx="62" cy="79"/>
            </a:xfrm>
            <a:prstGeom prst="rect">
              <a:avLst/>
            </a:prstGeom>
            <a:solidFill>
              <a:srgbClr val="5F5F5F"/>
            </a:solidFill>
            <a:ln w="6350">
              <a:solidFill>
                <a:schemeClr val="tx1"/>
              </a:solidFill>
              <a:miter lim="800000"/>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200">
                <a:latin typeface="Times New Roman" panose="02020603050405020304" pitchFamily="18" charset="0"/>
              </a:endParaRPr>
            </a:p>
          </p:txBody>
        </p:sp>
        <p:sp>
          <p:nvSpPr>
            <p:cNvPr id="21533" name="Rectangle 31">
              <a:extLst>
                <a:ext uri="{FF2B5EF4-FFF2-40B4-BE49-F238E27FC236}">
                  <a16:creationId xmlns:a16="http://schemas.microsoft.com/office/drawing/2014/main" id="{EF37AF50-BB2F-4DF2-8A35-D42E2664FB81}"/>
                </a:ext>
              </a:extLst>
            </p:cNvPr>
            <p:cNvSpPr>
              <a:spLocks noChangeAspect="1" noChangeArrowheads="1"/>
            </p:cNvSpPr>
            <p:nvPr/>
          </p:nvSpPr>
          <p:spPr bwMode="auto">
            <a:xfrm>
              <a:off x="2520" y="2209"/>
              <a:ext cx="61" cy="65"/>
            </a:xfrm>
            <a:prstGeom prst="rect">
              <a:avLst/>
            </a:prstGeom>
            <a:solidFill>
              <a:srgbClr val="5F5F5F"/>
            </a:solidFill>
            <a:ln w="6350">
              <a:solidFill>
                <a:schemeClr val="tx1"/>
              </a:solidFill>
              <a:miter lim="800000"/>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200">
                <a:latin typeface="Times New Roman" panose="02020603050405020304" pitchFamily="18" charset="0"/>
              </a:endParaRPr>
            </a:p>
          </p:txBody>
        </p:sp>
        <p:sp>
          <p:nvSpPr>
            <p:cNvPr id="21534" name="Rectangle 32">
              <a:extLst>
                <a:ext uri="{FF2B5EF4-FFF2-40B4-BE49-F238E27FC236}">
                  <a16:creationId xmlns:a16="http://schemas.microsoft.com/office/drawing/2014/main" id="{8648247E-2D68-4EF2-A894-1E4526FD7D8C}"/>
                </a:ext>
              </a:extLst>
            </p:cNvPr>
            <p:cNvSpPr>
              <a:spLocks noChangeAspect="1" noChangeArrowheads="1"/>
            </p:cNvSpPr>
            <p:nvPr/>
          </p:nvSpPr>
          <p:spPr bwMode="auto">
            <a:xfrm>
              <a:off x="2583" y="2224"/>
              <a:ext cx="60" cy="49"/>
            </a:xfrm>
            <a:prstGeom prst="rect">
              <a:avLst/>
            </a:prstGeom>
            <a:solidFill>
              <a:srgbClr val="5F5F5F"/>
            </a:solidFill>
            <a:ln w="6350">
              <a:solidFill>
                <a:schemeClr val="tx1"/>
              </a:solidFill>
              <a:miter lim="800000"/>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200">
                <a:latin typeface="Times New Roman" panose="02020603050405020304" pitchFamily="18" charset="0"/>
              </a:endParaRPr>
            </a:p>
          </p:txBody>
        </p:sp>
        <p:sp>
          <p:nvSpPr>
            <p:cNvPr id="21535" name="Rectangle 33">
              <a:extLst>
                <a:ext uri="{FF2B5EF4-FFF2-40B4-BE49-F238E27FC236}">
                  <a16:creationId xmlns:a16="http://schemas.microsoft.com/office/drawing/2014/main" id="{C486D9F6-0C19-4318-A745-C9CB08809355}"/>
                </a:ext>
              </a:extLst>
            </p:cNvPr>
            <p:cNvSpPr>
              <a:spLocks noChangeAspect="1" noChangeArrowheads="1"/>
            </p:cNvSpPr>
            <p:nvPr/>
          </p:nvSpPr>
          <p:spPr bwMode="auto">
            <a:xfrm>
              <a:off x="2642" y="2243"/>
              <a:ext cx="61" cy="32"/>
            </a:xfrm>
            <a:prstGeom prst="rect">
              <a:avLst/>
            </a:prstGeom>
            <a:solidFill>
              <a:srgbClr val="FFFFFF"/>
            </a:solidFill>
            <a:ln w="6350">
              <a:solidFill>
                <a:schemeClr val="tx1"/>
              </a:solidFill>
              <a:miter lim="800000"/>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200">
                <a:latin typeface="Times New Roman" panose="02020603050405020304" pitchFamily="18" charset="0"/>
              </a:endParaRPr>
            </a:p>
          </p:txBody>
        </p:sp>
        <p:sp>
          <p:nvSpPr>
            <p:cNvPr id="21536" name="Rectangle 34">
              <a:extLst>
                <a:ext uri="{FF2B5EF4-FFF2-40B4-BE49-F238E27FC236}">
                  <a16:creationId xmlns:a16="http://schemas.microsoft.com/office/drawing/2014/main" id="{77921959-7622-427C-B48C-B9AE91281F91}"/>
                </a:ext>
              </a:extLst>
            </p:cNvPr>
            <p:cNvSpPr>
              <a:spLocks noChangeAspect="1" noChangeArrowheads="1"/>
            </p:cNvSpPr>
            <p:nvPr/>
          </p:nvSpPr>
          <p:spPr bwMode="auto">
            <a:xfrm>
              <a:off x="2700" y="2243"/>
              <a:ext cx="61" cy="32"/>
            </a:xfrm>
            <a:prstGeom prst="rect">
              <a:avLst/>
            </a:prstGeom>
            <a:solidFill>
              <a:srgbClr val="FFFFFF"/>
            </a:solidFill>
            <a:ln w="6350">
              <a:solidFill>
                <a:schemeClr val="tx1"/>
              </a:solidFill>
              <a:miter lim="800000"/>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200">
                <a:latin typeface="Times New Roman" panose="02020603050405020304" pitchFamily="18" charset="0"/>
              </a:endParaRPr>
            </a:p>
          </p:txBody>
        </p:sp>
        <p:sp>
          <p:nvSpPr>
            <p:cNvPr id="21537" name="Rectangle 35">
              <a:extLst>
                <a:ext uri="{FF2B5EF4-FFF2-40B4-BE49-F238E27FC236}">
                  <a16:creationId xmlns:a16="http://schemas.microsoft.com/office/drawing/2014/main" id="{52AE3621-FA21-48CF-A4BF-58ADB3878129}"/>
                </a:ext>
              </a:extLst>
            </p:cNvPr>
            <p:cNvSpPr>
              <a:spLocks noChangeAspect="1" noChangeArrowheads="1"/>
            </p:cNvSpPr>
            <p:nvPr/>
          </p:nvSpPr>
          <p:spPr bwMode="auto">
            <a:xfrm>
              <a:off x="2763" y="2243"/>
              <a:ext cx="61" cy="32"/>
            </a:xfrm>
            <a:prstGeom prst="rect">
              <a:avLst/>
            </a:prstGeom>
            <a:solidFill>
              <a:srgbClr val="FFFFFF"/>
            </a:solidFill>
            <a:ln w="6350">
              <a:solidFill>
                <a:schemeClr val="tx1"/>
              </a:solidFill>
              <a:miter lim="800000"/>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200">
                <a:latin typeface="Times New Roman" panose="02020603050405020304" pitchFamily="18" charset="0"/>
              </a:endParaRPr>
            </a:p>
          </p:txBody>
        </p:sp>
        <p:sp>
          <p:nvSpPr>
            <p:cNvPr id="21538" name="Line 36">
              <a:extLst>
                <a:ext uri="{FF2B5EF4-FFF2-40B4-BE49-F238E27FC236}">
                  <a16:creationId xmlns:a16="http://schemas.microsoft.com/office/drawing/2014/main" id="{34BBF021-33C6-4000-90F6-07568DBA4C0A}"/>
                </a:ext>
              </a:extLst>
            </p:cNvPr>
            <p:cNvSpPr>
              <a:spLocks noChangeAspect="1" noChangeShapeType="1"/>
            </p:cNvSpPr>
            <p:nvPr/>
          </p:nvSpPr>
          <p:spPr bwMode="auto">
            <a:xfrm>
              <a:off x="2461" y="2177"/>
              <a:ext cx="30" cy="0"/>
            </a:xfrm>
            <a:prstGeom prst="line">
              <a:avLst/>
            </a:prstGeom>
            <a:noFill/>
            <a:ln w="635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1539" name="Line 37">
              <a:extLst>
                <a:ext uri="{FF2B5EF4-FFF2-40B4-BE49-F238E27FC236}">
                  <a16:creationId xmlns:a16="http://schemas.microsoft.com/office/drawing/2014/main" id="{896BB581-83A3-48B8-9500-F05356A43A1A}"/>
                </a:ext>
              </a:extLst>
            </p:cNvPr>
            <p:cNvSpPr>
              <a:spLocks noChangeAspect="1" noChangeShapeType="1"/>
            </p:cNvSpPr>
            <p:nvPr/>
          </p:nvSpPr>
          <p:spPr bwMode="auto">
            <a:xfrm>
              <a:off x="2461" y="2090"/>
              <a:ext cx="33" cy="0"/>
            </a:xfrm>
            <a:prstGeom prst="line">
              <a:avLst/>
            </a:prstGeom>
            <a:noFill/>
            <a:ln w="635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1540" name="Line 38">
              <a:extLst>
                <a:ext uri="{FF2B5EF4-FFF2-40B4-BE49-F238E27FC236}">
                  <a16:creationId xmlns:a16="http://schemas.microsoft.com/office/drawing/2014/main" id="{14F95841-5FEE-47F8-B651-7F36EC0C15F9}"/>
                </a:ext>
              </a:extLst>
            </p:cNvPr>
            <p:cNvSpPr>
              <a:spLocks noChangeAspect="1" noChangeShapeType="1"/>
            </p:cNvSpPr>
            <p:nvPr/>
          </p:nvSpPr>
          <p:spPr bwMode="auto">
            <a:xfrm>
              <a:off x="2461" y="2002"/>
              <a:ext cx="28" cy="0"/>
            </a:xfrm>
            <a:prstGeom prst="line">
              <a:avLst/>
            </a:prstGeom>
            <a:noFill/>
            <a:ln w="635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1541" name="Line 39">
              <a:extLst>
                <a:ext uri="{FF2B5EF4-FFF2-40B4-BE49-F238E27FC236}">
                  <a16:creationId xmlns:a16="http://schemas.microsoft.com/office/drawing/2014/main" id="{6E663131-D4D5-48B3-93BD-BCB457E404DF}"/>
                </a:ext>
              </a:extLst>
            </p:cNvPr>
            <p:cNvSpPr>
              <a:spLocks noChangeShapeType="1"/>
            </p:cNvSpPr>
            <p:nvPr/>
          </p:nvSpPr>
          <p:spPr bwMode="auto">
            <a:xfrm>
              <a:off x="1880" y="1934"/>
              <a:ext cx="0" cy="338"/>
            </a:xfrm>
            <a:prstGeom prst="line">
              <a:avLst/>
            </a:prstGeom>
            <a:noFill/>
            <a:ln w="635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1542" name="Line 40">
              <a:extLst>
                <a:ext uri="{FF2B5EF4-FFF2-40B4-BE49-F238E27FC236}">
                  <a16:creationId xmlns:a16="http://schemas.microsoft.com/office/drawing/2014/main" id="{4C0F6BFF-81C9-41E1-8B6F-43BC2427D0AD}"/>
                </a:ext>
              </a:extLst>
            </p:cNvPr>
            <p:cNvSpPr>
              <a:spLocks noChangeShapeType="1"/>
            </p:cNvSpPr>
            <p:nvPr/>
          </p:nvSpPr>
          <p:spPr bwMode="auto">
            <a:xfrm>
              <a:off x="2259" y="1951"/>
              <a:ext cx="0" cy="317"/>
            </a:xfrm>
            <a:prstGeom prst="line">
              <a:avLst/>
            </a:prstGeom>
            <a:noFill/>
            <a:ln w="635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1543" name="Line 41">
              <a:extLst>
                <a:ext uri="{FF2B5EF4-FFF2-40B4-BE49-F238E27FC236}">
                  <a16:creationId xmlns:a16="http://schemas.microsoft.com/office/drawing/2014/main" id="{E2411DCE-6E55-482D-BD33-C6DB952F70A4}"/>
                </a:ext>
              </a:extLst>
            </p:cNvPr>
            <p:cNvSpPr>
              <a:spLocks noChangeShapeType="1"/>
            </p:cNvSpPr>
            <p:nvPr/>
          </p:nvSpPr>
          <p:spPr bwMode="auto">
            <a:xfrm>
              <a:off x="2461" y="1995"/>
              <a:ext cx="0" cy="277"/>
            </a:xfrm>
            <a:prstGeom prst="line">
              <a:avLst/>
            </a:prstGeom>
            <a:noFill/>
            <a:ln w="635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1544" name="Line 42">
              <a:extLst>
                <a:ext uri="{FF2B5EF4-FFF2-40B4-BE49-F238E27FC236}">
                  <a16:creationId xmlns:a16="http://schemas.microsoft.com/office/drawing/2014/main" id="{1D072003-CF18-4F04-8F68-82E374EA1C38}"/>
                </a:ext>
              </a:extLst>
            </p:cNvPr>
            <p:cNvSpPr>
              <a:spLocks noChangeShapeType="1"/>
            </p:cNvSpPr>
            <p:nvPr/>
          </p:nvSpPr>
          <p:spPr bwMode="auto">
            <a:xfrm>
              <a:off x="2826" y="2038"/>
              <a:ext cx="0" cy="226"/>
            </a:xfrm>
            <a:prstGeom prst="line">
              <a:avLst/>
            </a:prstGeom>
            <a:noFill/>
            <a:ln w="635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1545" name="Line 43">
              <a:extLst>
                <a:ext uri="{FF2B5EF4-FFF2-40B4-BE49-F238E27FC236}">
                  <a16:creationId xmlns:a16="http://schemas.microsoft.com/office/drawing/2014/main" id="{5CD34D6A-21F8-4F7D-A955-446B2A17800C}"/>
                </a:ext>
              </a:extLst>
            </p:cNvPr>
            <p:cNvSpPr>
              <a:spLocks noChangeAspect="1" noChangeShapeType="1"/>
            </p:cNvSpPr>
            <p:nvPr/>
          </p:nvSpPr>
          <p:spPr bwMode="auto">
            <a:xfrm flipV="1">
              <a:off x="2886" y="2041"/>
              <a:ext cx="1" cy="58"/>
            </a:xfrm>
            <a:prstGeom prst="line">
              <a:avLst/>
            </a:prstGeom>
            <a:noFill/>
            <a:ln w="6350">
              <a:solidFill>
                <a:schemeClr val="tx1"/>
              </a:solidFill>
              <a:round/>
              <a:headEnd type="none" w="sm" len="sm"/>
              <a:tailEnd type="stealth"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1546" name="AutoShape 44">
              <a:extLst>
                <a:ext uri="{FF2B5EF4-FFF2-40B4-BE49-F238E27FC236}">
                  <a16:creationId xmlns:a16="http://schemas.microsoft.com/office/drawing/2014/main" id="{642EDF91-1205-42F3-9EE7-371C4CAAE057}"/>
                </a:ext>
              </a:extLst>
            </p:cNvPr>
            <p:cNvSpPr>
              <a:spLocks noChangeArrowheads="1"/>
            </p:cNvSpPr>
            <p:nvPr/>
          </p:nvSpPr>
          <p:spPr bwMode="auto">
            <a:xfrm rot="-5400000">
              <a:off x="2263" y="2148"/>
              <a:ext cx="195" cy="53"/>
            </a:xfrm>
            <a:prstGeom prst="downArrow">
              <a:avLst>
                <a:gd name="adj1" fmla="val 57944"/>
                <a:gd name="adj2" fmla="val 61060"/>
              </a:avLst>
            </a:prstGeom>
            <a:solidFill>
              <a:schemeClr val="tx1"/>
            </a:solidFill>
            <a:ln>
              <a:noFill/>
            </a:ln>
            <a:extLst>
              <a:ext uri="{91240B29-F687-4F45-9708-019B960494DF}">
                <a14:hiddenLine xmlns:a14="http://schemas.microsoft.com/office/drawing/2010/main" w="6350">
                  <a:solidFill>
                    <a:srgbClr val="000000"/>
                  </a:solidFill>
                  <a:miter lim="800000"/>
                  <a:headEnd/>
                  <a:tailEnd/>
                </a14:hiddenLine>
              </a:ext>
            </a:extLst>
          </p:spPr>
          <p:txBody>
            <a:bodyPr vert="eaVert"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200">
                <a:latin typeface="Times New Roman" panose="02020603050405020304" pitchFamily="18" charset="0"/>
              </a:endParaRPr>
            </a:p>
          </p:txBody>
        </p:sp>
        <p:sp>
          <p:nvSpPr>
            <p:cNvPr id="21547" name="Text Box 45">
              <a:extLst>
                <a:ext uri="{FF2B5EF4-FFF2-40B4-BE49-F238E27FC236}">
                  <a16:creationId xmlns:a16="http://schemas.microsoft.com/office/drawing/2014/main" id="{3E81C4EA-7B64-49E0-A851-F8FC7E67C610}"/>
                </a:ext>
              </a:extLst>
            </p:cNvPr>
            <p:cNvSpPr txBox="1">
              <a:spLocks noChangeAspect="1" noChangeArrowheads="1"/>
            </p:cNvSpPr>
            <p:nvPr/>
          </p:nvSpPr>
          <p:spPr bwMode="auto">
            <a:xfrm>
              <a:off x="2830" y="1977"/>
              <a:ext cx="269" cy="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0" tIns="0" rIns="0" bIns="0" anchor="ctr">
              <a:spAutoFit/>
            </a:bodyPr>
            <a:lstStyle>
              <a:lvl1pPr marL="107950" indent="-10795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80000"/>
                </a:lnSpc>
                <a:buFontTx/>
                <a:buNone/>
              </a:pPr>
              <a:r>
                <a:rPr lang="ja-JP" altLang="en-US" sz="1600">
                  <a:latin typeface="HG丸ｺﾞｼｯｸM-PRO" panose="020F0600000000000000" pitchFamily="50" charset="-128"/>
                </a:rPr>
                <a:t>効果</a:t>
              </a:r>
            </a:p>
          </p:txBody>
        </p:sp>
        <p:sp>
          <p:nvSpPr>
            <p:cNvPr id="21548" name="Text Box 46">
              <a:extLst>
                <a:ext uri="{FF2B5EF4-FFF2-40B4-BE49-F238E27FC236}">
                  <a16:creationId xmlns:a16="http://schemas.microsoft.com/office/drawing/2014/main" id="{C09C3212-C021-4F6D-B8E6-9989E3EAC8AA}"/>
                </a:ext>
              </a:extLst>
            </p:cNvPr>
            <p:cNvSpPr txBox="1">
              <a:spLocks noChangeAspect="1" noChangeArrowheads="1"/>
            </p:cNvSpPr>
            <p:nvPr/>
          </p:nvSpPr>
          <p:spPr bwMode="auto">
            <a:xfrm>
              <a:off x="1946" y="2310"/>
              <a:ext cx="269" cy="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0" tIns="0" rIns="0" bIns="0" anchor="ctr">
              <a:spAutoFit/>
            </a:bodyPr>
            <a:lstStyle>
              <a:lvl1pPr marL="107950" indent="-10795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80000"/>
                </a:lnSpc>
                <a:buFontTx/>
                <a:buNone/>
              </a:pPr>
              <a:r>
                <a:rPr lang="ja-JP" altLang="en-US" sz="1600">
                  <a:latin typeface="HG丸ｺﾞｼｯｸM-PRO" panose="020F0600000000000000" pitchFamily="50" charset="-128"/>
                </a:rPr>
                <a:t>改善項目</a:t>
              </a:r>
            </a:p>
          </p:txBody>
        </p:sp>
        <p:sp>
          <p:nvSpPr>
            <p:cNvPr id="21549" name="Text Box 47">
              <a:extLst>
                <a:ext uri="{FF2B5EF4-FFF2-40B4-BE49-F238E27FC236}">
                  <a16:creationId xmlns:a16="http://schemas.microsoft.com/office/drawing/2014/main" id="{CC16EA2A-375E-4008-8392-1CF5D3E6D492}"/>
                </a:ext>
              </a:extLst>
            </p:cNvPr>
            <p:cNvSpPr txBox="1">
              <a:spLocks noChangeAspect="1" noChangeArrowheads="1"/>
            </p:cNvSpPr>
            <p:nvPr/>
          </p:nvSpPr>
          <p:spPr bwMode="auto">
            <a:xfrm>
              <a:off x="2523" y="2310"/>
              <a:ext cx="269" cy="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0" tIns="0" rIns="0" bIns="0" anchor="ctr">
              <a:spAutoFit/>
            </a:bodyPr>
            <a:lstStyle>
              <a:lvl1pPr marL="107950" indent="-10795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80000"/>
                </a:lnSpc>
                <a:buFontTx/>
                <a:buNone/>
              </a:pPr>
              <a:r>
                <a:rPr lang="ja-JP" altLang="en-US" sz="1600">
                  <a:latin typeface="HG丸ｺﾞｼｯｸM-PRO" panose="020F0600000000000000" pitchFamily="50" charset="-128"/>
                </a:rPr>
                <a:t>改善項目</a:t>
              </a:r>
            </a:p>
          </p:txBody>
        </p:sp>
        <p:sp>
          <p:nvSpPr>
            <p:cNvPr id="21550" name="Text Box 48">
              <a:extLst>
                <a:ext uri="{FF2B5EF4-FFF2-40B4-BE49-F238E27FC236}">
                  <a16:creationId xmlns:a16="http://schemas.microsoft.com/office/drawing/2014/main" id="{955C3C7D-799C-4518-ACC5-5ABC67D67753}"/>
                </a:ext>
              </a:extLst>
            </p:cNvPr>
            <p:cNvSpPr txBox="1">
              <a:spLocks noChangeAspect="1" noChangeArrowheads="1"/>
            </p:cNvSpPr>
            <p:nvPr/>
          </p:nvSpPr>
          <p:spPr bwMode="auto">
            <a:xfrm>
              <a:off x="2083" y="2080"/>
              <a:ext cx="269" cy="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0" tIns="0" rIns="0" bIns="0" anchor="ctr">
              <a:spAutoFit/>
            </a:bodyPr>
            <a:lstStyle>
              <a:lvl1pPr marL="107950" indent="-10795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80000"/>
                </a:lnSpc>
                <a:buFontTx/>
                <a:buNone/>
              </a:pPr>
              <a:r>
                <a:rPr lang="ja-JP" altLang="en-US" sz="1200">
                  <a:latin typeface="HG丸ｺﾞｼｯｸM-PRO" panose="020F0600000000000000" pitchFamily="50" charset="-128"/>
                </a:rPr>
                <a:t>改善前</a:t>
              </a:r>
            </a:p>
          </p:txBody>
        </p:sp>
        <p:sp>
          <p:nvSpPr>
            <p:cNvPr id="21551" name="Text Box 49">
              <a:extLst>
                <a:ext uri="{FF2B5EF4-FFF2-40B4-BE49-F238E27FC236}">
                  <a16:creationId xmlns:a16="http://schemas.microsoft.com/office/drawing/2014/main" id="{93ADD35A-4406-4834-8978-5F6280147B65}"/>
                </a:ext>
              </a:extLst>
            </p:cNvPr>
            <p:cNvSpPr txBox="1">
              <a:spLocks noChangeAspect="1" noChangeArrowheads="1"/>
            </p:cNvSpPr>
            <p:nvPr/>
          </p:nvSpPr>
          <p:spPr bwMode="auto">
            <a:xfrm>
              <a:off x="2647" y="2114"/>
              <a:ext cx="269" cy="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0" tIns="0" rIns="0" bIns="0" anchor="ctr">
              <a:spAutoFit/>
            </a:bodyPr>
            <a:lstStyle>
              <a:lvl1pPr marL="107950" indent="-10795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80000"/>
                </a:lnSpc>
                <a:buFontTx/>
                <a:buNone/>
              </a:pPr>
              <a:r>
                <a:rPr lang="ja-JP" altLang="en-US" sz="1200">
                  <a:latin typeface="HG丸ｺﾞｼｯｸM-PRO" panose="020F0600000000000000" pitchFamily="50" charset="-128"/>
                </a:rPr>
                <a:t>改善後</a:t>
              </a:r>
            </a:p>
          </p:txBody>
        </p:sp>
      </p:grpSp>
      <p:sp>
        <p:nvSpPr>
          <p:cNvPr id="21514" name="Text Box 51">
            <a:extLst>
              <a:ext uri="{FF2B5EF4-FFF2-40B4-BE49-F238E27FC236}">
                <a16:creationId xmlns:a16="http://schemas.microsoft.com/office/drawing/2014/main" id="{4F7F0F69-F25A-4504-919D-2A83C948566F}"/>
              </a:ext>
            </a:extLst>
          </p:cNvPr>
          <p:cNvSpPr txBox="1">
            <a:spLocks noChangeArrowheads="1"/>
          </p:cNvSpPr>
          <p:nvPr/>
        </p:nvSpPr>
        <p:spPr bwMode="auto">
          <a:xfrm>
            <a:off x="4038600" y="3929063"/>
            <a:ext cx="3190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600">
                <a:latin typeface="HG丸ｺﾞｼｯｸM-PRO" panose="020F0600000000000000" pitchFamily="50" charset="-128"/>
              </a:rPr>
              <a:t>％</a:t>
            </a:r>
          </a:p>
        </p:txBody>
      </p:sp>
      <p:sp>
        <p:nvSpPr>
          <p:cNvPr id="21515" name="Text Box 52">
            <a:extLst>
              <a:ext uri="{FF2B5EF4-FFF2-40B4-BE49-F238E27FC236}">
                <a16:creationId xmlns:a16="http://schemas.microsoft.com/office/drawing/2014/main" id="{1833E9E5-2B3B-4DE4-B7E9-9B34B5EB45C9}"/>
              </a:ext>
            </a:extLst>
          </p:cNvPr>
          <p:cNvSpPr txBox="1">
            <a:spLocks noChangeArrowheads="1"/>
          </p:cNvSpPr>
          <p:nvPr/>
        </p:nvSpPr>
        <p:spPr bwMode="auto">
          <a:xfrm>
            <a:off x="5969000" y="3938588"/>
            <a:ext cx="3190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600">
                <a:latin typeface="HG丸ｺﾞｼｯｸM-PRO" panose="020F0600000000000000" pitchFamily="50" charset="-128"/>
              </a:rPr>
              <a:t>％</a:t>
            </a:r>
          </a:p>
        </p:txBody>
      </p:sp>
      <p:sp>
        <p:nvSpPr>
          <p:cNvPr id="2" name="フッター プレースホルダー 1">
            <a:extLst>
              <a:ext uri="{FF2B5EF4-FFF2-40B4-BE49-F238E27FC236}">
                <a16:creationId xmlns:a16="http://schemas.microsoft.com/office/drawing/2014/main" id="{5E4143C4-3C82-4C2A-9383-2A210484B3AD}"/>
              </a:ext>
            </a:extLst>
          </p:cNvPr>
          <p:cNvSpPr>
            <a:spLocks noGrp="1"/>
          </p:cNvSpPr>
          <p:nvPr>
            <p:ph type="ftr" sz="quarter" idx="11"/>
          </p:nvPr>
        </p:nvSpPr>
        <p:spPr/>
        <p:txBody>
          <a:bodyPr/>
          <a:lstStyle/>
          <a:p>
            <a:pPr>
              <a:defRPr/>
            </a:pPr>
            <a:r>
              <a:rPr lang="en-US" altLang="ja-JP"/>
              <a:t>Copyrighy©Ten`s.C</a:t>
            </a:r>
            <a:r>
              <a:rPr lang="ja-JP" altLang="en-US"/>
              <a:t>Ｏ</a:t>
            </a:r>
            <a:r>
              <a:rPr lang="en-US" altLang="ja-JP"/>
              <a:t>.,LTD</a:t>
            </a:r>
            <a:endParaRPr lang="ja-JP"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21">
            <a:extLst>
              <a:ext uri="{FF2B5EF4-FFF2-40B4-BE49-F238E27FC236}">
                <a16:creationId xmlns:a16="http://schemas.microsoft.com/office/drawing/2014/main" id="{CFF61EF3-F298-4AD2-90A5-18ECDCB537B3}"/>
              </a:ext>
            </a:extLst>
          </p:cNvPr>
          <p:cNvSpPr>
            <a:spLocks noChangeArrowheads="1"/>
          </p:cNvSpPr>
          <p:nvPr/>
        </p:nvSpPr>
        <p:spPr bwMode="auto">
          <a:xfrm>
            <a:off x="1500188" y="3500438"/>
            <a:ext cx="6643687" cy="642937"/>
          </a:xfrm>
          <a:prstGeom prst="rect">
            <a:avLst/>
          </a:prstGeom>
          <a:solidFill>
            <a:schemeClr val="bg1"/>
          </a:solidFill>
          <a:ln w="6350">
            <a:solidFill>
              <a:schemeClr val="tx1"/>
            </a:solidFill>
            <a:miter lim="800000"/>
            <a:headEnd/>
            <a:tailEnd/>
          </a:ln>
        </p:spPr>
        <p:txBody>
          <a:bodyPr wrap="none" tIns="154800"/>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10000"/>
              </a:lnSpc>
              <a:spcBef>
                <a:spcPct val="0"/>
              </a:spcBef>
              <a:buFontTx/>
              <a:buNone/>
            </a:pPr>
            <a:r>
              <a:rPr lang="ja-JP" altLang="en-US" sz="1600">
                <a:latin typeface="Times New Roman" panose="02020603050405020304" pitchFamily="18" charset="0"/>
              </a:rPr>
              <a:t>・</a:t>
            </a:r>
          </a:p>
        </p:txBody>
      </p:sp>
      <p:sp>
        <p:nvSpPr>
          <p:cNvPr id="23555" name="Text Box 122">
            <a:extLst>
              <a:ext uri="{FF2B5EF4-FFF2-40B4-BE49-F238E27FC236}">
                <a16:creationId xmlns:a16="http://schemas.microsoft.com/office/drawing/2014/main" id="{73C115DD-5756-4EC2-9B9F-54191D58F248}"/>
              </a:ext>
            </a:extLst>
          </p:cNvPr>
          <p:cNvSpPr txBox="1">
            <a:spLocks noChangeArrowheads="1"/>
          </p:cNvSpPr>
          <p:nvPr/>
        </p:nvSpPr>
        <p:spPr bwMode="auto">
          <a:xfrm>
            <a:off x="1679575" y="3357563"/>
            <a:ext cx="2249488" cy="2508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600">
                <a:latin typeface="Times New Roman" panose="02020603050405020304" pitchFamily="18" charset="0"/>
              </a:rPr>
              <a:t>【</a:t>
            </a:r>
            <a:r>
              <a:rPr lang="ja-JP" altLang="en-US" sz="1600">
                <a:latin typeface="Times New Roman" panose="02020603050405020304" pitchFamily="18" charset="0"/>
              </a:rPr>
              <a:t>水平展開の状況など</a:t>
            </a:r>
            <a:r>
              <a:rPr lang="en-US" altLang="ja-JP" sz="1600">
                <a:latin typeface="HG丸ｺﾞｼｯｸM-PRO" panose="020F0600000000000000" pitchFamily="50" charset="-128"/>
              </a:rPr>
              <a:t>】</a:t>
            </a:r>
          </a:p>
        </p:txBody>
      </p:sp>
      <p:sp>
        <p:nvSpPr>
          <p:cNvPr id="23556" name="Rectangle 124">
            <a:extLst>
              <a:ext uri="{FF2B5EF4-FFF2-40B4-BE49-F238E27FC236}">
                <a16:creationId xmlns:a16="http://schemas.microsoft.com/office/drawing/2014/main" id="{2B8957D0-8C3E-427C-8526-2F50F3613B81}"/>
              </a:ext>
            </a:extLst>
          </p:cNvPr>
          <p:cNvSpPr>
            <a:spLocks noChangeArrowheads="1"/>
          </p:cNvSpPr>
          <p:nvPr/>
        </p:nvSpPr>
        <p:spPr bwMode="auto">
          <a:xfrm>
            <a:off x="1500188" y="1428750"/>
            <a:ext cx="6572250" cy="857250"/>
          </a:xfrm>
          <a:prstGeom prst="rect">
            <a:avLst/>
          </a:prstGeom>
          <a:solidFill>
            <a:schemeClr val="bg1"/>
          </a:solidFill>
          <a:ln w="6350">
            <a:solidFill>
              <a:schemeClr val="tx1"/>
            </a:solidFill>
            <a:miter lim="800000"/>
            <a:headEnd/>
            <a:tailEnd/>
          </a:ln>
        </p:spPr>
        <p:txBody>
          <a:bodyPr tIns="154800"/>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600">
                <a:latin typeface="Times New Roman" panose="02020603050405020304" pitchFamily="18" charset="0"/>
              </a:rPr>
              <a:t>・</a:t>
            </a:r>
          </a:p>
        </p:txBody>
      </p:sp>
      <p:sp>
        <p:nvSpPr>
          <p:cNvPr id="23557" name="Text Box 125">
            <a:extLst>
              <a:ext uri="{FF2B5EF4-FFF2-40B4-BE49-F238E27FC236}">
                <a16:creationId xmlns:a16="http://schemas.microsoft.com/office/drawing/2014/main" id="{B8A795F2-65D6-4871-8DD4-663D5BAF74F1}"/>
              </a:ext>
            </a:extLst>
          </p:cNvPr>
          <p:cNvSpPr txBox="1">
            <a:spLocks noChangeArrowheads="1"/>
          </p:cNvSpPr>
          <p:nvPr/>
        </p:nvSpPr>
        <p:spPr bwMode="auto">
          <a:xfrm>
            <a:off x="2078038" y="1285875"/>
            <a:ext cx="1279525" cy="2460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571500" indent="-5715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50000"/>
              </a:spcBef>
              <a:buFontTx/>
              <a:buNone/>
            </a:pPr>
            <a:r>
              <a:rPr lang="en-US" altLang="ja-JP" sz="1600">
                <a:latin typeface="HG丸ｺﾞｼｯｸM-PRO" panose="020F0600000000000000" pitchFamily="50" charset="-128"/>
              </a:rPr>
              <a:t>【</a:t>
            </a:r>
            <a:r>
              <a:rPr lang="ja-JP" altLang="en-US" sz="1600">
                <a:latin typeface="HG丸ｺﾞｼｯｸM-PRO" panose="020F0600000000000000" pitchFamily="50" charset="-128"/>
              </a:rPr>
              <a:t>再発防止策</a:t>
            </a:r>
            <a:r>
              <a:rPr lang="en-US" altLang="ja-JP" sz="1600">
                <a:latin typeface="HG丸ｺﾞｼｯｸM-PRO" panose="020F0600000000000000" pitchFamily="50" charset="-128"/>
              </a:rPr>
              <a:t>】</a:t>
            </a:r>
          </a:p>
        </p:txBody>
      </p:sp>
      <p:sp>
        <p:nvSpPr>
          <p:cNvPr id="23558" name="Rectangle 128">
            <a:extLst>
              <a:ext uri="{FF2B5EF4-FFF2-40B4-BE49-F238E27FC236}">
                <a16:creationId xmlns:a16="http://schemas.microsoft.com/office/drawing/2014/main" id="{020371FD-B7F7-4DB1-B6F6-1638B25CADA8}"/>
              </a:ext>
            </a:extLst>
          </p:cNvPr>
          <p:cNvSpPr>
            <a:spLocks noChangeArrowheads="1"/>
          </p:cNvSpPr>
          <p:nvPr/>
        </p:nvSpPr>
        <p:spPr bwMode="auto">
          <a:xfrm>
            <a:off x="1500188" y="2500313"/>
            <a:ext cx="6572250" cy="714375"/>
          </a:xfrm>
          <a:prstGeom prst="rect">
            <a:avLst/>
          </a:prstGeom>
          <a:solidFill>
            <a:schemeClr val="bg1"/>
          </a:solidFill>
          <a:ln w="6350">
            <a:solidFill>
              <a:schemeClr val="tx1"/>
            </a:solidFill>
            <a:miter lim="800000"/>
            <a:headEnd/>
            <a:tailEnd/>
          </a:ln>
        </p:spPr>
        <p:txBody>
          <a:bodyPr tIns="154800"/>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600">
                <a:latin typeface="Times New Roman" panose="02020603050405020304" pitchFamily="18" charset="0"/>
              </a:rPr>
              <a:t>・</a:t>
            </a:r>
          </a:p>
        </p:txBody>
      </p:sp>
      <p:sp>
        <p:nvSpPr>
          <p:cNvPr id="23559" name="Text Box 129">
            <a:extLst>
              <a:ext uri="{FF2B5EF4-FFF2-40B4-BE49-F238E27FC236}">
                <a16:creationId xmlns:a16="http://schemas.microsoft.com/office/drawing/2014/main" id="{2CD6F3A2-ECFE-41BA-B674-F7C8F160D72D}"/>
              </a:ext>
            </a:extLst>
          </p:cNvPr>
          <p:cNvSpPr txBox="1">
            <a:spLocks noChangeArrowheads="1"/>
          </p:cNvSpPr>
          <p:nvPr/>
        </p:nvSpPr>
        <p:spPr bwMode="auto">
          <a:xfrm>
            <a:off x="2078038" y="2357438"/>
            <a:ext cx="896937" cy="2460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571500" indent="-5715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50000"/>
              </a:spcBef>
              <a:buFontTx/>
              <a:buNone/>
            </a:pPr>
            <a:r>
              <a:rPr lang="en-US" altLang="ja-JP" sz="1600">
                <a:latin typeface="HG丸ｺﾞｼｯｸM-PRO" panose="020F0600000000000000" pitchFamily="50" charset="-128"/>
              </a:rPr>
              <a:t>【 </a:t>
            </a:r>
            <a:r>
              <a:rPr lang="ja-JP" altLang="en-US" sz="1600">
                <a:latin typeface="HG丸ｺﾞｼｯｸM-PRO" panose="020F0600000000000000" pitchFamily="50" charset="-128"/>
              </a:rPr>
              <a:t>標準化</a:t>
            </a:r>
            <a:r>
              <a:rPr lang="en-US" altLang="ja-JP" sz="1600">
                <a:latin typeface="HG丸ｺﾞｼｯｸM-PRO" panose="020F0600000000000000" pitchFamily="50" charset="-128"/>
              </a:rPr>
              <a:t>】</a:t>
            </a:r>
          </a:p>
        </p:txBody>
      </p:sp>
      <p:sp>
        <p:nvSpPr>
          <p:cNvPr id="23560" name="AutoShape 184">
            <a:extLst>
              <a:ext uri="{FF2B5EF4-FFF2-40B4-BE49-F238E27FC236}">
                <a16:creationId xmlns:a16="http://schemas.microsoft.com/office/drawing/2014/main" id="{B01F0D52-0B24-4C1D-A61B-79F44D6519FF}"/>
              </a:ext>
            </a:extLst>
          </p:cNvPr>
          <p:cNvSpPr>
            <a:spLocks noChangeArrowheads="1"/>
          </p:cNvSpPr>
          <p:nvPr/>
        </p:nvSpPr>
        <p:spPr bwMode="auto">
          <a:xfrm rot="-5400000">
            <a:off x="4241800" y="5116513"/>
            <a:ext cx="454025" cy="222250"/>
          </a:xfrm>
          <a:prstGeom prst="downArrow">
            <a:avLst>
              <a:gd name="adj1" fmla="val 54750"/>
              <a:gd name="adj2" fmla="val 49542"/>
            </a:avLst>
          </a:prstGeom>
          <a:solidFill>
            <a:srgbClr val="969696"/>
          </a:solidFill>
          <a:ln>
            <a:noFill/>
          </a:ln>
          <a:extLst>
            <a:ext uri="{91240B29-F687-4F45-9708-019B960494DF}">
              <a14:hiddenLine xmlns:a14="http://schemas.microsoft.com/office/drawing/2010/main" w="6350">
                <a:solidFill>
                  <a:srgbClr val="000000"/>
                </a:solidFill>
                <a:miter lim="800000"/>
                <a:headEnd/>
                <a:tailEnd/>
              </a14:hiddenLine>
            </a:ext>
          </a:extLst>
        </p:spPr>
        <p:txBody>
          <a:bodyPr vert="eaVert" lIns="0" tIns="0" rIns="0" bIns="0"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ja-JP" sz="1600">
              <a:latin typeface="Times New Roman" panose="02020603050405020304" pitchFamily="18" charset="0"/>
            </a:endParaRPr>
          </a:p>
        </p:txBody>
      </p:sp>
      <p:sp>
        <p:nvSpPr>
          <p:cNvPr id="23561" name="AutoShape 185">
            <a:extLst>
              <a:ext uri="{FF2B5EF4-FFF2-40B4-BE49-F238E27FC236}">
                <a16:creationId xmlns:a16="http://schemas.microsoft.com/office/drawing/2014/main" id="{7FF3CF86-8D98-4FBB-9435-9B71CAEA9AE6}"/>
              </a:ext>
            </a:extLst>
          </p:cNvPr>
          <p:cNvSpPr>
            <a:spLocks noChangeArrowheads="1"/>
          </p:cNvSpPr>
          <p:nvPr/>
        </p:nvSpPr>
        <p:spPr bwMode="auto">
          <a:xfrm rot="10800000" flipV="1">
            <a:off x="5214938" y="4929188"/>
            <a:ext cx="363537" cy="339725"/>
          </a:xfrm>
          <a:prstGeom prst="downArrow">
            <a:avLst>
              <a:gd name="adj1" fmla="val 54750"/>
              <a:gd name="adj2" fmla="val 49542"/>
            </a:avLst>
          </a:prstGeom>
          <a:solidFill>
            <a:srgbClr val="969696"/>
          </a:solidFill>
          <a:ln>
            <a:noFill/>
          </a:ln>
          <a:extLst>
            <a:ext uri="{91240B29-F687-4F45-9708-019B960494DF}">
              <a14:hiddenLine xmlns:a14="http://schemas.microsoft.com/office/drawing/2010/main" w="6350">
                <a:solidFill>
                  <a:srgbClr val="000000"/>
                </a:solidFill>
                <a:miter lim="800000"/>
                <a:headEnd/>
                <a:tailEnd/>
              </a14:hiddenLine>
            </a:ext>
          </a:extLst>
        </p:spPr>
        <p:txBody>
          <a:bodyPr lIns="0" tIns="0" rIns="0" bIns="0"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ja-JP" sz="1600">
              <a:latin typeface="Times New Roman" panose="02020603050405020304" pitchFamily="18" charset="0"/>
            </a:endParaRPr>
          </a:p>
        </p:txBody>
      </p:sp>
      <p:sp>
        <p:nvSpPr>
          <p:cNvPr id="23562" name="AutoShape 3">
            <a:extLst>
              <a:ext uri="{FF2B5EF4-FFF2-40B4-BE49-F238E27FC236}">
                <a16:creationId xmlns:a16="http://schemas.microsoft.com/office/drawing/2014/main" id="{98193851-8730-470F-86E4-4D840F10394A}"/>
              </a:ext>
            </a:extLst>
          </p:cNvPr>
          <p:cNvSpPr>
            <a:spLocks noChangeAspect="1" noChangeArrowheads="1"/>
          </p:cNvSpPr>
          <p:nvPr/>
        </p:nvSpPr>
        <p:spPr bwMode="auto">
          <a:xfrm>
            <a:off x="857250" y="973138"/>
            <a:ext cx="7786688" cy="5694362"/>
          </a:xfrm>
          <a:prstGeom prst="roundRect">
            <a:avLst>
              <a:gd name="adj" fmla="val 1144"/>
            </a:avLst>
          </a:prstGeom>
          <a:noFill/>
          <a:ln w="63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2075" tIns="46038" rIns="92075" bIns="46038" anchor="ctr"/>
          <a:lstStyle>
            <a:lvl1pPr marL="342900" indent="-3429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20000"/>
              </a:lnSpc>
              <a:spcBef>
                <a:spcPct val="0"/>
              </a:spcBef>
              <a:buFontTx/>
              <a:buNone/>
            </a:pPr>
            <a:endParaRPr lang="en-US" altLang="ja-JP" sz="1600">
              <a:latin typeface="HG丸ｺﾞｼｯｸM-PRO" panose="020F0600000000000000" pitchFamily="50" charset="-128"/>
            </a:endParaRPr>
          </a:p>
          <a:p>
            <a:pPr eaLnBrk="1" hangingPunct="1">
              <a:lnSpc>
                <a:spcPct val="120000"/>
              </a:lnSpc>
              <a:spcBef>
                <a:spcPct val="0"/>
              </a:spcBef>
              <a:buFontTx/>
              <a:buNone/>
            </a:pPr>
            <a:endParaRPr lang="en-US" altLang="ja-JP" sz="1600">
              <a:latin typeface="HG丸ｺﾞｼｯｸM-PRO" panose="020F0600000000000000" pitchFamily="50" charset="-128"/>
            </a:endParaRPr>
          </a:p>
          <a:p>
            <a:pPr eaLnBrk="1" hangingPunct="1">
              <a:lnSpc>
                <a:spcPct val="120000"/>
              </a:lnSpc>
              <a:spcBef>
                <a:spcPct val="0"/>
              </a:spcBef>
              <a:buFontTx/>
              <a:buNone/>
            </a:pPr>
            <a:endParaRPr lang="en-US" altLang="ja-JP" sz="1600">
              <a:latin typeface="HG丸ｺﾞｼｯｸM-PRO" panose="020F0600000000000000" pitchFamily="50" charset="-128"/>
            </a:endParaRPr>
          </a:p>
          <a:p>
            <a:pPr eaLnBrk="1" hangingPunct="1">
              <a:lnSpc>
                <a:spcPct val="120000"/>
              </a:lnSpc>
              <a:spcBef>
                <a:spcPct val="0"/>
              </a:spcBef>
              <a:buFontTx/>
              <a:buNone/>
            </a:pPr>
            <a:endParaRPr lang="en-US" altLang="ja-JP" sz="1600">
              <a:latin typeface="HG丸ｺﾞｼｯｸM-PRO" panose="020F0600000000000000" pitchFamily="50" charset="-128"/>
            </a:endParaRPr>
          </a:p>
          <a:p>
            <a:pPr eaLnBrk="1" hangingPunct="1">
              <a:lnSpc>
                <a:spcPct val="120000"/>
              </a:lnSpc>
              <a:spcBef>
                <a:spcPct val="0"/>
              </a:spcBef>
              <a:buFontTx/>
              <a:buNone/>
            </a:pPr>
            <a:endParaRPr lang="en-US" altLang="ja-JP" sz="1600">
              <a:latin typeface="HG丸ｺﾞｼｯｸM-PRO" panose="020F0600000000000000" pitchFamily="50" charset="-128"/>
            </a:endParaRPr>
          </a:p>
          <a:p>
            <a:pPr eaLnBrk="1" hangingPunct="1">
              <a:lnSpc>
                <a:spcPct val="120000"/>
              </a:lnSpc>
              <a:spcBef>
                <a:spcPct val="0"/>
              </a:spcBef>
              <a:buFontTx/>
              <a:buNone/>
            </a:pPr>
            <a:endParaRPr lang="en-US" altLang="ja-JP" sz="1600">
              <a:latin typeface="HG丸ｺﾞｼｯｸM-PRO" panose="020F0600000000000000" pitchFamily="50" charset="-128"/>
            </a:endParaRPr>
          </a:p>
          <a:p>
            <a:pPr eaLnBrk="1" hangingPunct="1">
              <a:lnSpc>
                <a:spcPct val="120000"/>
              </a:lnSpc>
              <a:spcBef>
                <a:spcPct val="0"/>
              </a:spcBef>
              <a:buFontTx/>
              <a:buNone/>
            </a:pPr>
            <a:endParaRPr lang="en-US" altLang="ja-JP" sz="1600">
              <a:latin typeface="HG丸ｺﾞｼｯｸM-PRO" panose="020F0600000000000000" pitchFamily="50" charset="-128"/>
            </a:endParaRPr>
          </a:p>
          <a:p>
            <a:pPr eaLnBrk="1" hangingPunct="1">
              <a:lnSpc>
                <a:spcPct val="120000"/>
              </a:lnSpc>
              <a:spcBef>
                <a:spcPct val="0"/>
              </a:spcBef>
              <a:buFontTx/>
              <a:buNone/>
            </a:pPr>
            <a:endParaRPr lang="en-US" altLang="ja-JP" sz="1600">
              <a:latin typeface="HG丸ｺﾞｼｯｸM-PRO" panose="020F0600000000000000" pitchFamily="50" charset="-128"/>
            </a:endParaRPr>
          </a:p>
          <a:p>
            <a:pPr eaLnBrk="1" hangingPunct="1">
              <a:lnSpc>
                <a:spcPct val="120000"/>
              </a:lnSpc>
              <a:spcBef>
                <a:spcPct val="0"/>
              </a:spcBef>
              <a:buFontTx/>
              <a:buNone/>
            </a:pPr>
            <a:endParaRPr lang="en-US" altLang="ja-JP" sz="1600">
              <a:latin typeface="HG丸ｺﾞｼｯｸM-PRO" panose="020F0600000000000000" pitchFamily="50" charset="-128"/>
            </a:endParaRPr>
          </a:p>
          <a:p>
            <a:pPr eaLnBrk="1" hangingPunct="1">
              <a:lnSpc>
                <a:spcPct val="120000"/>
              </a:lnSpc>
              <a:spcBef>
                <a:spcPct val="0"/>
              </a:spcBef>
              <a:buFontTx/>
              <a:buNone/>
            </a:pPr>
            <a:endParaRPr lang="en-US" altLang="ja-JP" sz="1600">
              <a:latin typeface="HG丸ｺﾞｼｯｸM-PRO" panose="020F0600000000000000" pitchFamily="50" charset="-128"/>
            </a:endParaRPr>
          </a:p>
        </p:txBody>
      </p:sp>
      <p:sp>
        <p:nvSpPr>
          <p:cNvPr id="23563" name="AutoShape 15">
            <a:extLst>
              <a:ext uri="{FF2B5EF4-FFF2-40B4-BE49-F238E27FC236}">
                <a16:creationId xmlns:a16="http://schemas.microsoft.com/office/drawing/2014/main" id="{6F5F73FE-2091-4EC8-8428-0F8073AC7444}"/>
              </a:ext>
            </a:extLst>
          </p:cNvPr>
          <p:cNvSpPr>
            <a:spLocks noChangeAspect="1" noChangeArrowheads="1"/>
          </p:cNvSpPr>
          <p:nvPr/>
        </p:nvSpPr>
        <p:spPr bwMode="auto">
          <a:xfrm>
            <a:off x="857250" y="714375"/>
            <a:ext cx="3059113" cy="476250"/>
          </a:xfrm>
          <a:prstGeom prst="roundRect">
            <a:avLst>
              <a:gd name="adj" fmla="val 12495"/>
            </a:avLst>
          </a:prstGeom>
          <a:solidFill>
            <a:schemeClr val="bg1"/>
          </a:solidFill>
          <a:ln w="6350">
            <a:solidFill>
              <a:schemeClr val="tx1"/>
            </a:solidFill>
            <a:round/>
            <a:headEnd/>
            <a:tailEnd/>
          </a:ln>
        </p:spPr>
        <p:txBody>
          <a:bodyPr lIns="54000" tIns="36000" rIns="54000" bIns="36000" anchor="ctr">
            <a:spAutoFit/>
          </a:bodyPr>
          <a:lstStyle>
            <a:lvl1pPr marL="342900" indent="-3429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lvl="1" eaLnBrk="1" hangingPunct="1">
              <a:spcBef>
                <a:spcPct val="0"/>
              </a:spcBef>
              <a:buFontTx/>
              <a:buNone/>
            </a:pPr>
            <a:r>
              <a:rPr lang="en-US" altLang="ja-JP" sz="2400">
                <a:latin typeface="Times New Roman" panose="02020603050405020304" pitchFamily="18" charset="0"/>
              </a:rPr>
              <a:t>8</a:t>
            </a:r>
            <a:r>
              <a:rPr lang="ja-JP" altLang="en-US" sz="2400">
                <a:latin typeface="Times New Roman" panose="02020603050405020304" pitchFamily="18" charset="0"/>
              </a:rPr>
              <a:t>．歯止め・標準化</a:t>
            </a:r>
          </a:p>
        </p:txBody>
      </p:sp>
      <p:grpSp>
        <p:nvGrpSpPr>
          <p:cNvPr id="23564" name="グループ化 45">
            <a:extLst>
              <a:ext uri="{FF2B5EF4-FFF2-40B4-BE49-F238E27FC236}">
                <a16:creationId xmlns:a16="http://schemas.microsoft.com/office/drawing/2014/main" id="{B8A5F06D-F2DD-4B22-B17A-9D2EF03DBFF1}"/>
              </a:ext>
            </a:extLst>
          </p:cNvPr>
          <p:cNvGrpSpPr>
            <a:grpSpLocks/>
          </p:cNvGrpSpPr>
          <p:nvPr/>
        </p:nvGrpSpPr>
        <p:grpSpPr bwMode="auto">
          <a:xfrm>
            <a:off x="1500188" y="4786313"/>
            <a:ext cx="6715125" cy="1785937"/>
            <a:chOff x="3952875" y="7962900"/>
            <a:chExt cx="2457450" cy="884238"/>
          </a:xfrm>
        </p:grpSpPr>
        <p:sp>
          <p:nvSpPr>
            <p:cNvPr id="23568" name="Rectangle 206">
              <a:extLst>
                <a:ext uri="{FF2B5EF4-FFF2-40B4-BE49-F238E27FC236}">
                  <a16:creationId xmlns:a16="http://schemas.microsoft.com/office/drawing/2014/main" id="{18D95EFB-C43E-4853-A100-3DB5F873A042}"/>
                </a:ext>
              </a:extLst>
            </p:cNvPr>
            <p:cNvSpPr>
              <a:spLocks noChangeArrowheads="1"/>
            </p:cNvSpPr>
            <p:nvPr/>
          </p:nvSpPr>
          <p:spPr bwMode="auto">
            <a:xfrm>
              <a:off x="3952875" y="8034338"/>
              <a:ext cx="1171575" cy="312737"/>
            </a:xfrm>
            <a:prstGeom prst="rect">
              <a:avLst/>
            </a:prstGeom>
            <a:solidFill>
              <a:schemeClr val="bg1"/>
            </a:solidFill>
            <a:ln w="6350">
              <a:solidFill>
                <a:schemeClr val="tx1"/>
              </a:solidFill>
              <a:miter lim="800000"/>
              <a:headEnd/>
              <a:tailEnd/>
            </a:ln>
          </p:spPr>
          <p:txBody>
            <a:bodyPr tIns="154800"/>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ja-JP" sz="1600">
                <a:latin typeface="Times New Roman" panose="02020603050405020304" pitchFamily="18" charset="0"/>
              </a:endParaRPr>
            </a:p>
          </p:txBody>
        </p:sp>
        <p:sp>
          <p:nvSpPr>
            <p:cNvPr id="23569" name="Text Box 207">
              <a:extLst>
                <a:ext uri="{FF2B5EF4-FFF2-40B4-BE49-F238E27FC236}">
                  <a16:creationId xmlns:a16="http://schemas.microsoft.com/office/drawing/2014/main" id="{673AA97B-90E0-474C-A954-F7BA6CE54AFA}"/>
                </a:ext>
              </a:extLst>
            </p:cNvPr>
            <p:cNvSpPr txBox="1">
              <a:spLocks noChangeArrowheads="1"/>
            </p:cNvSpPr>
            <p:nvPr/>
          </p:nvSpPr>
          <p:spPr bwMode="auto">
            <a:xfrm>
              <a:off x="3984625" y="7962900"/>
              <a:ext cx="783486" cy="14955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571500" indent="-5715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50000"/>
                </a:spcBef>
                <a:buFontTx/>
                <a:buNone/>
              </a:pPr>
              <a:r>
                <a:rPr lang="en-US" altLang="ja-JP" sz="1600">
                  <a:latin typeface="Times New Roman" panose="02020603050405020304" pitchFamily="18" charset="0"/>
                </a:rPr>
                <a:t>【</a:t>
              </a:r>
              <a:r>
                <a:rPr lang="ja-JP" altLang="en-US" sz="1600">
                  <a:latin typeface="ＭＳ Ｐゴシック" panose="020B0600070205080204" pitchFamily="50" charset="-128"/>
                </a:rPr>
                <a:t>活動で良かったこと</a:t>
              </a:r>
              <a:r>
                <a:rPr lang="en-US" altLang="ja-JP" sz="1600">
                  <a:latin typeface="HG丸ｺﾞｼｯｸM-PRO" panose="020F0600000000000000" pitchFamily="50" charset="-128"/>
                </a:rPr>
                <a:t>】</a:t>
              </a:r>
            </a:p>
          </p:txBody>
        </p:sp>
        <p:sp>
          <p:nvSpPr>
            <p:cNvPr id="23570" name="Rectangle 210">
              <a:extLst>
                <a:ext uri="{FF2B5EF4-FFF2-40B4-BE49-F238E27FC236}">
                  <a16:creationId xmlns:a16="http://schemas.microsoft.com/office/drawing/2014/main" id="{9EFECCCC-3BFE-4E5C-8F7E-27A0F38293E0}"/>
                </a:ext>
              </a:extLst>
            </p:cNvPr>
            <p:cNvSpPr>
              <a:spLocks noChangeArrowheads="1"/>
            </p:cNvSpPr>
            <p:nvPr/>
          </p:nvSpPr>
          <p:spPr bwMode="auto">
            <a:xfrm>
              <a:off x="3952875" y="8467725"/>
              <a:ext cx="1171575" cy="379413"/>
            </a:xfrm>
            <a:prstGeom prst="rect">
              <a:avLst/>
            </a:prstGeom>
            <a:solidFill>
              <a:schemeClr val="bg1"/>
            </a:solidFill>
            <a:ln w="6350">
              <a:solidFill>
                <a:schemeClr val="tx1"/>
              </a:solidFill>
              <a:miter lim="800000"/>
              <a:headEnd/>
              <a:tailEnd/>
            </a:ln>
          </p:spPr>
          <p:txBody>
            <a:bodyPr tIns="154800"/>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ja-JP" sz="1600">
                <a:latin typeface="Times New Roman" panose="02020603050405020304" pitchFamily="18" charset="0"/>
              </a:endParaRPr>
            </a:p>
          </p:txBody>
        </p:sp>
        <p:sp>
          <p:nvSpPr>
            <p:cNvPr id="23571" name="Text Box 211">
              <a:extLst>
                <a:ext uri="{FF2B5EF4-FFF2-40B4-BE49-F238E27FC236}">
                  <a16:creationId xmlns:a16="http://schemas.microsoft.com/office/drawing/2014/main" id="{93F802B6-4F82-48B6-BC7F-7AF6C374A9E7}"/>
                </a:ext>
              </a:extLst>
            </p:cNvPr>
            <p:cNvSpPr txBox="1">
              <a:spLocks noChangeArrowheads="1"/>
            </p:cNvSpPr>
            <p:nvPr/>
          </p:nvSpPr>
          <p:spPr bwMode="auto">
            <a:xfrm>
              <a:off x="4178300" y="8397875"/>
              <a:ext cx="488441" cy="14955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571500" indent="-5715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50000"/>
                </a:spcBef>
                <a:buFontTx/>
                <a:buNone/>
              </a:pPr>
              <a:r>
                <a:rPr lang="en-US" altLang="ja-JP" sz="1600">
                  <a:latin typeface="Times New Roman" panose="02020603050405020304" pitchFamily="18" charset="0"/>
                </a:rPr>
                <a:t>【</a:t>
              </a:r>
              <a:r>
                <a:rPr lang="ja-JP" altLang="en-US" sz="1600">
                  <a:latin typeface="ＭＳ Ｐゴシック" panose="020B0600070205080204" pitchFamily="50" charset="-128"/>
                </a:rPr>
                <a:t>残った問題</a:t>
              </a:r>
              <a:r>
                <a:rPr lang="en-US" altLang="ja-JP" sz="1600">
                  <a:latin typeface="HG丸ｺﾞｼｯｸM-PRO" panose="020F0600000000000000" pitchFamily="50" charset="-128"/>
                </a:rPr>
                <a:t>】</a:t>
              </a:r>
            </a:p>
          </p:txBody>
        </p:sp>
        <p:sp>
          <p:nvSpPr>
            <p:cNvPr id="23572" name="Rectangle 208">
              <a:extLst>
                <a:ext uri="{FF2B5EF4-FFF2-40B4-BE49-F238E27FC236}">
                  <a16:creationId xmlns:a16="http://schemas.microsoft.com/office/drawing/2014/main" id="{D01B5CEF-9326-445A-8A06-0D8139880CDA}"/>
                </a:ext>
              </a:extLst>
            </p:cNvPr>
            <p:cNvSpPr>
              <a:spLocks noChangeArrowheads="1"/>
            </p:cNvSpPr>
            <p:nvPr/>
          </p:nvSpPr>
          <p:spPr bwMode="auto">
            <a:xfrm>
              <a:off x="5233988" y="8034338"/>
              <a:ext cx="1176337" cy="306387"/>
            </a:xfrm>
            <a:prstGeom prst="rect">
              <a:avLst/>
            </a:prstGeom>
            <a:solidFill>
              <a:schemeClr val="bg1"/>
            </a:solidFill>
            <a:ln w="6350">
              <a:solidFill>
                <a:schemeClr val="tx1"/>
              </a:solidFill>
              <a:miter lim="800000"/>
              <a:headEnd/>
              <a:tailEnd/>
            </a:ln>
          </p:spPr>
          <p:txBody>
            <a:bodyPr tIns="154800"/>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ja-JP" sz="1600">
                <a:latin typeface="Times New Roman" panose="02020603050405020304" pitchFamily="18" charset="0"/>
              </a:endParaRPr>
            </a:p>
          </p:txBody>
        </p:sp>
        <p:sp>
          <p:nvSpPr>
            <p:cNvPr id="23573" name="Text Box 209">
              <a:extLst>
                <a:ext uri="{FF2B5EF4-FFF2-40B4-BE49-F238E27FC236}">
                  <a16:creationId xmlns:a16="http://schemas.microsoft.com/office/drawing/2014/main" id="{F3097BF7-90AB-43FA-9140-C4EF0A941297}"/>
                </a:ext>
              </a:extLst>
            </p:cNvPr>
            <p:cNvSpPr txBox="1">
              <a:spLocks noChangeArrowheads="1"/>
            </p:cNvSpPr>
            <p:nvPr/>
          </p:nvSpPr>
          <p:spPr bwMode="auto">
            <a:xfrm>
              <a:off x="5260975" y="7962900"/>
              <a:ext cx="829690" cy="14955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571500" indent="-5715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50000"/>
                </a:spcBef>
                <a:buFontTx/>
                <a:buNone/>
              </a:pPr>
              <a:r>
                <a:rPr lang="en-US" altLang="ja-JP" sz="1600">
                  <a:latin typeface="Times New Roman" panose="02020603050405020304" pitchFamily="18" charset="0"/>
                </a:rPr>
                <a:t>【</a:t>
              </a:r>
              <a:r>
                <a:rPr lang="ja-JP" altLang="en-US" sz="1600">
                  <a:latin typeface="ＭＳ Ｐゴシック" panose="020B0600070205080204" pitchFamily="50" charset="-128"/>
                </a:rPr>
                <a:t>次回に生かすために</a:t>
              </a:r>
              <a:r>
                <a:rPr lang="en-US" altLang="ja-JP" sz="1600">
                  <a:latin typeface="HG丸ｺﾞｼｯｸM-PRO" panose="020F0600000000000000" pitchFamily="50" charset="-128"/>
                </a:rPr>
                <a:t>】</a:t>
              </a:r>
            </a:p>
          </p:txBody>
        </p:sp>
        <p:sp>
          <p:nvSpPr>
            <p:cNvPr id="23574" name="Rectangle 213">
              <a:extLst>
                <a:ext uri="{FF2B5EF4-FFF2-40B4-BE49-F238E27FC236}">
                  <a16:creationId xmlns:a16="http://schemas.microsoft.com/office/drawing/2014/main" id="{576E2154-92A5-4930-8BBB-471D41690EDB}"/>
                </a:ext>
              </a:extLst>
            </p:cNvPr>
            <p:cNvSpPr>
              <a:spLocks noChangeArrowheads="1"/>
            </p:cNvSpPr>
            <p:nvPr/>
          </p:nvSpPr>
          <p:spPr bwMode="auto">
            <a:xfrm>
              <a:off x="5233988" y="8461375"/>
              <a:ext cx="1176337" cy="385763"/>
            </a:xfrm>
            <a:prstGeom prst="rect">
              <a:avLst/>
            </a:prstGeom>
            <a:solidFill>
              <a:schemeClr val="bg1"/>
            </a:solidFill>
            <a:ln w="6350">
              <a:solidFill>
                <a:schemeClr val="tx1"/>
              </a:solidFill>
              <a:miter lim="800000"/>
              <a:headEnd/>
              <a:tailEnd/>
            </a:ln>
          </p:spPr>
          <p:txBody>
            <a:bodyPr tIns="154800"/>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ja-JP" sz="1600">
                <a:latin typeface="Times New Roman" panose="02020603050405020304" pitchFamily="18" charset="0"/>
              </a:endParaRPr>
            </a:p>
          </p:txBody>
        </p:sp>
        <p:sp>
          <p:nvSpPr>
            <p:cNvPr id="23575" name="Text Box 214">
              <a:extLst>
                <a:ext uri="{FF2B5EF4-FFF2-40B4-BE49-F238E27FC236}">
                  <a16:creationId xmlns:a16="http://schemas.microsoft.com/office/drawing/2014/main" id="{134AD59F-36F7-416A-B6DF-F9386F40F6F6}"/>
                </a:ext>
              </a:extLst>
            </p:cNvPr>
            <p:cNvSpPr txBox="1">
              <a:spLocks noChangeArrowheads="1"/>
            </p:cNvSpPr>
            <p:nvPr/>
          </p:nvSpPr>
          <p:spPr bwMode="auto">
            <a:xfrm>
              <a:off x="5233988" y="8407400"/>
              <a:ext cx="867313" cy="14955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571500" indent="-5715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50000"/>
                </a:spcBef>
                <a:buFontTx/>
                <a:buNone/>
              </a:pPr>
              <a:r>
                <a:rPr lang="en-US" altLang="ja-JP" sz="1600">
                  <a:latin typeface="Times New Roman" panose="02020603050405020304" pitchFamily="18" charset="0"/>
                </a:rPr>
                <a:t>【</a:t>
              </a:r>
              <a:r>
                <a:rPr lang="ja-JP" altLang="en-US" sz="1600">
                  <a:latin typeface="ＭＳ Ｐゴシック" panose="020B0600070205080204" pitchFamily="50" charset="-128"/>
                </a:rPr>
                <a:t>次回取り組みたいこと</a:t>
              </a:r>
              <a:r>
                <a:rPr lang="en-US" altLang="ja-JP" sz="1600">
                  <a:latin typeface="HG丸ｺﾞｼｯｸM-PRO" panose="020F0600000000000000" pitchFamily="50" charset="-128"/>
                </a:rPr>
                <a:t>】</a:t>
              </a:r>
            </a:p>
          </p:txBody>
        </p:sp>
        <p:sp>
          <p:nvSpPr>
            <p:cNvPr id="23576" name="AutoShape 220">
              <a:extLst>
                <a:ext uri="{FF2B5EF4-FFF2-40B4-BE49-F238E27FC236}">
                  <a16:creationId xmlns:a16="http://schemas.microsoft.com/office/drawing/2014/main" id="{54177B74-8EC9-4944-951F-A9D279BAD96B}"/>
                </a:ext>
              </a:extLst>
            </p:cNvPr>
            <p:cNvSpPr>
              <a:spLocks noChangeArrowheads="1"/>
            </p:cNvSpPr>
            <p:nvPr/>
          </p:nvSpPr>
          <p:spPr bwMode="auto">
            <a:xfrm rot="-5400000">
              <a:off x="5046866" y="8145463"/>
              <a:ext cx="271056" cy="103188"/>
            </a:xfrm>
            <a:prstGeom prst="downArrow">
              <a:avLst>
                <a:gd name="adj1" fmla="val 54750"/>
                <a:gd name="adj2" fmla="val 49542"/>
              </a:avLst>
            </a:prstGeom>
            <a:solidFill>
              <a:srgbClr val="969696"/>
            </a:solidFill>
            <a:ln>
              <a:noFill/>
            </a:ln>
            <a:extLst>
              <a:ext uri="{91240B29-F687-4F45-9708-019B960494DF}">
                <a14:hiddenLine xmlns:a14="http://schemas.microsoft.com/office/drawing/2010/main" w="6350">
                  <a:solidFill>
                    <a:srgbClr val="000000"/>
                  </a:solidFill>
                  <a:miter lim="800000"/>
                  <a:headEnd/>
                  <a:tailEnd/>
                </a14:hiddenLine>
              </a:ext>
            </a:extLst>
          </p:spPr>
          <p:txBody>
            <a:bodyPr vert="eaVert" lIns="0" tIns="0" rIns="0" bIns="0"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ja-JP" sz="1600">
                <a:latin typeface="Times New Roman" panose="02020603050405020304" pitchFamily="18" charset="0"/>
              </a:endParaRPr>
            </a:p>
          </p:txBody>
        </p:sp>
        <p:sp>
          <p:nvSpPr>
            <p:cNvPr id="23577" name="AutoShape 221">
              <a:extLst>
                <a:ext uri="{FF2B5EF4-FFF2-40B4-BE49-F238E27FC236}">
                  <a16:creationId xmlns:a16="http://schemas.microsoft.com/office/drawing/2014/main" id="{EC6CF30A-0AE5-43DC-8852-01163AC3A622}"/>
                </a:ext>
              </a:extLst>
            </p:cNvPr>
            <p:cNvSpPr>
              <a:spLocks noChangeArrowheads="1"/>
            </p:cNvSpPr>
            <p:nvPr/>
          </p:nvSpPr>
          <p:spPr bwMode="auto">
            <a:xfrm rot="-5400000">
              <a:off x="5046866" y="8605838"/>
              <a:ext cx="271056" cy="103188"/>
            </a:xfrm>
            <a:prstGeom prst="downArrow">
              <a:avLst>
                <a:gd name="adj1" fmla="val 54750"/>
                <a:gd name="adj2" fmla="val 49542"/>
              </a:avLst>
            </a:prstGeom>
            <a:solidFill>
              <a:srgbClr val="969696"/>
            </a:solidFill>
            <a:ln>
              <a:noFill/>
            </a:ln>
            <a:extLst>
              <a:ext uri="{91240B29-F687-4F45-9708-019B960494DF}">
                <a14:hiddenLine xmlns:a14="http://schemas.microsoft.com/office/drawing/2010/main" w="6350">
                  <a:solidFill>
                    <a:srgbClr val="000000"/>
                  </a:solidFill>
                  <a:miter lim="800000"/>
                  <a:headEnd/>
                  <a:tailEnd/>
                </a14:hiddenLine>
              </a:ext>
            </a:extLst>
          </p:spPr>
          <p:txBody>
            <a:bodyPr vert="eaVert" lIns="0" tIns="0" rIns="0" bIns="0"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ja-JP" sz="1600">
                <a:latin typeface="Times New Roman" panose="02020603050405020304" pitchFamily="18" charset="0"/>
              </a:endParaRPr>
            </a:p>
          </p:txBody>
        </p:sp>
      </p:grpSp>
      <p:sp>
        <p:nvSpPr>
          <p:cNvPr id="23565" name="AutoShape 188">
            <a:extLst>
              <a:ext uri="{FF2B5EF4-FFF2-40B4-BE49-F238E27FC236}">
                <a16:creationId xmlns:a16="http://schemas.microsoft.com/office/drawing/2014/main" id="{2CEBE5A8-0C4B-4CC3-B05E-D30911D6688C}"/>
              </a:ext>
            </a:extLst>
          </p:cNvPr>
          <p:cNvSpPr>
            <a:spLocks noChangeAspect="1" noChangeArrowheads="1"/>
          </p:cNvSpPr>
          <p:nvPr/>
        </p:nvSpPr>
        <p:spPr bwMode="auto">
          <a:xfrm>
            <a:off x="1500188" y="4357688"/>
            <a:ext cx="2786062" cy="342900"/>
          </a:xfrm>
          <a:prstGeom prst="roundRect">
            <a:avLst>
              <a:gd name="adj" fmla="val 12495"/>
            </a:avLst>
          </a:prstGeom>
          <a:solidFill>
            <a:schemeClr val="bg1"/>
          </a:solidFill>
          <a:ln w="6350">
            <a:solidFill>
              <a:schemeClr val="tx1"/>
            </a:solidFill>
            <a:round/>
            <a:headEnd/>
            <a:tailEnd/>
          </a:ln>
        </p:spPr>
        <p:txBody>
          <a:bodyPr lIns="54000" tIns="36000" rIns="54000" bIns="36000"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600">
                <a:latin typeface="Times New Roman" panose="02020603050405020304" pitchFamily="18" charset="0"/>
              </a:rPr>
              <a:t>反省と今後の進め方</a:t>
            </a:r>
          </a:p>
        </p:txBody>
      </p:sp>
      <p:sp>
        <p:nvSpPr>
          <p:cNvPr id="25" name="Rectangle 3">
            <a:extLst>
              <a:ext uri="{FF2B5EF4-FFF2-40B4-BE49-F238E27FC236}">
                <a16:creationId xmlns:a16="http://schemas.microsoft.com/office/drawing/2014/main" id="{F2C11757-8690-4AE1-AF7F-A663F8FF33A7}"/>
              </a:ext>
            </a:extLst>
          </p:cNvPr>
          <p:cNvSpPr txBox="1">
            <a:spLocks noChangeArrowheads="1"/>
          </p:cNvSpPr>
          <p:nvPr/>
        </p:nvSpPr>
        <p:spPr bwMode="auto">
          <a:xfrm>
            <a:off x="571500" y="228600"/>
            <a:ext cx="8159750" cy="533400"/>
          </a:xfrm>
          <a:prstGeom prst="rect">
            <a:avLst/>
          </a:prstGeom>
          <a:noFill/>
          <a:ln w="9525">
            <a:noFill/>
            <a:miter lim="800000"/>
            <a:headEnd/>
            <a:tailEnd/>
          </a:ln>
        </p:spPr>
        <p:txBody>
          <a:bodyPr anchor="ctr">
            <a:normAutofit fontScale="90000" lnSpcReduction="10000"/>
          </a:bodyPr>
          <a:lstStyle/>
          <a:p>
            <a:pPr algn="ctr" eaLnBrk="1" fontAlgn="auto" hangingPunct="1">
              <a:spcAft>
                <a:spcPts val="0"/>
              </a:spcAft>
              <a:defRPr/>
            </a:pPr>
            <a:r>
              <a:rPr lang="en-US" altLang="ja-JP" sz="3600">
                <a:latin typeface="ＭＳ ゴシック" pitchFamily="49" charset="-128"/>
                <a:ea typeface="ＭＳ ゴシック" pitchFamily="49" charset="-128"/>
                <a:cs typeface="+mj-cs"/>
              </a:rPr>
              <a:t>Step8</a:t>
            </a:r>
            <a:r>
              <a:rPr lang="ja-JP" altLang="en-US" sz="3600">
                <a:latin typeface="ＭＳ ゴシック" pitchFamily="49" charset="-128"/>
                <a:ea typeface="ＭＳ ゴシック" pitchFamily="49" charset="-128"/>
                <a:cs typeface="+mj-cs"/>
              </a:rPr>
              <a:t> </a:t>
            </a:r>
            <a:r>
              <a:rPr lang="en-US" altLang="ja-JP" sz="3600">
                <a:latin typeface="ＭＳ ゴシック" pitchFamily="49" charset="-128"/>
                <a:ea typeface="ＭＳ ゴシック" pitchFamily="49" charset="-128"/>
                <a:cs typeface="+mj-cs"/>
              </a:rPr>
              <a:t>: </a:t>
            </a:r>
            <a:r>
              <a:rPr lang="ja-JP" altLang="en-US" sz="3600">
                <a:latin typeface="ＭＳ ゴシック" pitchFamily="49" charset="-128"/>
                <a:ea typeface="ＭＳ ゴシック" pitchFamily="49" charset="-128"/>
                <a:cs typeface="+mj-cs"/>
              </a:rPr>
              <a:t>歯止め</a:t>
            </a:r>
            <a:r>
              <a:rPr lang="en-US" altLang="ja-JP" sz="3600">
                <a:latin typeface="ＭＳ ゴシック" pitchFamily="49" charset="-128"/>
                <a:ea typeface="ＭＳ ゴシック" pitchFamily="49" charset="-128"/>
                <a:cs typeface="+mj-cs"/>
              </a:rPr>
              <a:t>(</a:t>
            </a:r>
            <a:r>
              <a:rPr lang="ja-JP" altLang="en-US" sz="3600">
                <a:latin typeface="ＭＳ ゴシック" pitchFamily="49" charset="-128"/>
                <a:ea typeface="ＭＳ ゴシック" pitchFamily="49" charset="-128"/>
                <a:cs typeface="+mj-cs"/>
              </a:rPr>
              <a:t>標準化</a:t>
            </a:r>
            <a:r>
              <a:rPr lang="en-US" altLang="ja-JP" sz="3600">
                <a:latin typeface="ＭＳ ゴシック" pitchFamily="49" charset="-128"/>
                <a:ea typeface="ＭＳ ゴシック" pitchFamily="49" charset="-128"/>
                <a:cs typeface="+mj-cs"/>
              </a:rPr>
              <a:t>)</a:t>
            </a:r>
            <a:endParaRPr lang="ja-JP" altLang="en-US" sz="4400" dirty="0">
              <a:solidFill>
                <a:srgbClr val="0000FF"/>
              </a:solidFill>
              <a:latin typeface="ＭＳ ゴシック" pitchFamily="49" charset="-128"/>
              <a:ea typeface="ＭＳ ゴシック" pitchFamily="49" charset="-128"/>
              <a:cs typeface="+mj-cs"/>
            </a:endParaRPr>
          </a:p>
        </p:txBody>
      </p:sp>
      <p:sp>
        <p:nvSpPr>
          <p:cNvPr id="2" name="フッター プレースホルダー 1">
            <a:extLst>
              <a:ext uri="{FF2B5EF4-FFF2-40B4-BE49-F238E27FC236}">
                <a16:creationId xmlns:a16="http://schemas.microsoft.com/office/drawing/2014/main" id="{8A39A6FE-52E3-46C7-BAAD-A0CF5B28B81A}"/>
              </a:ext>
            </a:extLst>
          </p:cNvPr>
          <p:cNvSpPr>
            <a:spLocks noGrp="1"/>
          </p:cNvSpPr>
          <p:nvPr>
            <p:ph type="ftr" sz="quarter" idx="11"/>
          </p:nvPr>
        </p:nvSpPr>
        <p:spPr/>
        <p:txBody>
          <a:bodyPr/>
          <a:lstStyle/>
          <a:p>
            <a:pPr>
              <a:defRPr/>
            </a:pPr>
            <a:r>
              <a:rPr lang="en-US" altLang="ja-JP"/>
              <a:t>Copyrighy©Ten`s.C</a:t>
            </a:r>
            <a:r>
              <a:rPr lang="ja-JP" altLang="en-US"/>
              <a:t>Ｏ</a:t>
            </a:r>
            <a:r>
              <a:rPr lang="en-US" altLang="ja-JP"/>
              <a:t>.,LTD</a:t>
            </a:r>
            <a:endParaRPr lang="ja-JP" altLang="en-US"/>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a16="http://schemas.microsoft.com/office/drawing/2014/main" id="{00C9C7C0-8043-46ED-97D1-77D257FA77D6}"/>
              </a:ext>
            </a:extLst>
          </p:cNvPr>
          <p:cNvSpPr>
            <a:spLocks noGrp="1"/>
          </p:cNvSpPr>
          <p:nvPr>
            <p:ph type="title" idx="4294967295"/>
          </p:nvPr>
        </p:nvSpPr>
        <p:spPr>
          <a:xfrm>
            <a:off x="428625" y="285750"/>
            <a:ext cx="6470650" cy="533400"/>
          </a:xfrm>
        </p:spPr>
        <p:txBody>
          <a:bodyPr/>
          <a:lstStyle/>
          <a:p>
            <a:pPr eaLnBrk="1" hangingPunct="1"/>
            <a:r>
              <a:rPr lang="en-US" altLang="ja-JP" sz="3600">
                <a:latin typeface="ＭＳ ゴシック" panose="020B0609070205080204" pitchFamily="49" charset="-128"/>
                <a:ea typeface="ＭＳ ゴシック" panose="020B0609070205080204" pitchFamily="49" charset="-128"/>
              </a:rPr>
              <a:t>Step1:</a:t>
            </a:r>
            <a:r>
              <a:rPr lang="ja-JP" altLang="en-US" sz="3600">
                <a:latin typeface="ＭＳ ゴシック" panose="020B0609070205080204" pitchFamily="49" charset="-128"/>
                <a:ea typeface="ＭＳ ゴシック" panose="020B0609070205080204" pitchFamily="49" charset="-128"/>
              </a:rPr>
              <a:t>テーマの選定</a:t>
            </a:r>
            <a:endParaRPr lang="ja-JP" altLang="en-US" sz="3600"/>
          </a:p>
        </p:txBody>
      </p:sp>
      <p:sp>
        <p:nvSpPr>
          <p:cNvPr id="6147" name="Text Box 4">
            <a:extLst>
              <a:ext uri="{FF2B5EF4-FFF2-40B4-BE49-F238E27FC236}">
                <a16:creationId xmlns:a16="http://schemas.microsoft.com/office/drawing/2014/main" id="{22CF7283-ACE1-4F61-8500-5AE3D305F274}"/>
              </a:ext>
            </a:extLst>
          </p:cNvPr>
          <p:cNvSpPr txBox="1">
            <a:spLocks noChangeArrowheads="1"/>
          </p:cNvSpPr>
          <p:nvPr/>
        </p:nvSpPr>
        <p:spPr bwMode="auto">
          <a:xfrm>
            <a:off x="468313" y="1268413"/>
            <a:ext cx="7993062" cy="5359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defTabSz="7620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7620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7620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7620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7620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50000"/>
              </a:spcBef>
              <a:buFontTx/>
              <a:buNone/>
            </a:pPr>
            <a:endParaRPr lang="ja-JP" altLang="ja-JP" sz="1800">
              <a:latin typeface="Times New Roman" panose="02020603050405020304" pitchFamily="18" charset="0"/>
              <a:ea typeface="ＭＳ Ｐ明朝" panose="02020600040205080304" pitchFamily="18" charset="-128"/>
            </a:endParaRPr>
          </a:p>
        </p:txBody>
      </p:sp>
      <p:sp>
        <p:nvSpPr>
          <p:cNvPr id="6148" name="Text Box 5">
            <a:extLst>
              <a:ext uri="{FF2B5EF4-FFF2-40B4-BE49-F238E27FC236}">
                <a16:creationId xmlns:a16="http://schemas.microsoft.com/office/drawing/2014/main" id="{C097C9F1-1BBA-403B-8DB5-90100170E2E1}"/>
              </a:ext>
            </a:extLst>
          </p:cNvPr>
          <p:cNvSpPr txBox="1">
            <a:spLocks noChangeArrowheads="1"/>
          </p:cNvSpPr>
          <p:nvPr/>
        </p:nvSpPr>
        <p:spPr bwMode="auto">
          <a:xfrm>
            <a:off x="280988" y="908050"/>
            <a:ext cx="5005387" cy="520700"/>
          </a:xfrm>
          <a:prstGeom prst="rect">
            <a:avLst/>
          </a:prstGeom>
          <a:solidFill>
            <a:schemeClr val="bg1"/>
          </a:solidFill>
          <a:ln w="12700">
            <a:solidFill>
              <a:schemeClr val="tx1"/>
            </a:solidFill>
            <a:miter lim="800000"/>
            <a:headEnd/>
            <a:tailEnd/>
          </a:ln>
        </p:spPr>
        <p:txBody>
          <a:bodyPr lIns="90000" tIns="46800" rIns="90000" bIns="46800"/>
          <a:lstStyle>
            <a:lvl1pPr defTabSz="7620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7620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7620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7620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7620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50000"/>
              </a:spcBef>
              <a:buFontTx/>
              <a:buNone/>
            </a:pPr>
            <a:r>
              <a:rPr lang="ja-JP" altLang="en-US" sz="2400">
                <a:latin typeface="Times New Roman" panose="02020603050405020304" pitchFamily="18" charset="0"/>
                <a:ea typeface="ＭＳ ゴシック" panose="020B0609070205080204" pitchFamily="49" charset="-128"/>
              </a:rPr>
              <a:t>１</a:t>
            </a:r>
            <a:r>
              <a:rPr lang="en-US" altLang="ja-JP" sz="2400">
                <a:latin typeface="Times New Roman" panose="02020603050405020304" pitchFamily="18" charset="0"/>
                <a:ea typeface="ＭＳ ゴシック" panose="020B0609070205080204" pitchFamily="49" charset="-128"/>
              </a:rPr>
              <a:t>.</a:t>
            </a:r>
            <a:r>
              <a:rPr lang="ja-JP" altLang="en-US" sz="2400">
                <a:latin typeface="Times New Roman" panose="02020603050405020304" pitchFamily="18" charset="0"/>
                <a:ea typeface="ＭＳ ゴシック" panose="020B0609070205080204" pitchFamily="49" charset="-128"/>
              </a:rPr>
              <a:t>テーマ選定（取り上げた理由）</a:t>
            </a:r>
          </a:p>
        </p:txBody>
      </p:sp>
      <p:sp>
        <p:nvSpPr>
          <p:cNvPr id="6149" name="Text Box 68">
            <a:extLst>
              <a:ext uri="{FF2B5EF4-FFF2-40B4-BE49-F238E27FC236}">
                <a16:creationId xmlns:a16="http://schemas.microsoft.com/office/drawing/2014/main" id="{8CD73B94-821B-43FC-A7E2-775715A8127D}"/>
              </a:ext>
            </a:extLst>
          </p:cNvPr>
          <p:cNvSpPr txBox="1">
            <a:spLocks noChangeArrowheads="1"/>
          </p:cNvSpPr>
          <p:nvPr/>
        </p:nvSpPr>
        <p:spPr bwMode="auto">
          <a:xfrm>
            <a:off x="684213" y="1557338"/>
            <a:ext cx="7388225" cy="8001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defTabSz="7620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7620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7620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7620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7620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50000"/>
              </a:spcBef>
              <a:buFontTx/>
              <a:buNone/>
            </a:pPr>
            <a:r>
              <a:rPr lang="ja-JP" altLang="en-US" sz="1800">
                <a:latin typeface="Times New Roman" panose="02020603050405020304" pitchFamily="18" charset="0"/>
              </a:rPr>
              <a:t>＜テーマ名＞</a:t>
            </a:r>
            <a:br>
              <a:rPr lang="ja-JP" altLang="en-US" sz="1800">
                <a:latin typeface="Times New Roman" panose="02020603050405020304" pitchFamily="18" charset="0"/>
              </a:rPr>
            </a:br>
            <a:endParaRPr lang="ja-JP" altLang="en-US" sz="1800">
              <a:latin typeface="Times New Roman" panose="02020603050405020304" pitchFamily="18" charset="0"/>
            </a:endParaRPr>
          </a:p>
        </p:txBody>
      </p:sp>
      <p:sp>
        <p:nvSpPr>
          <p:cNvPr id="6150" name="Text Box 68">
            <a:extLst>
              <a:ext uri="{FF2B5EF4-FFF2-40B4-BE49-F238E27FC236}">
                <a16:creationId xmlns:a16="http://schemas.microsoft.com/office/drawing/2014/main" id="{989D0D36-E2A7-4279-909E-73270302F438}"/>
              </a:ext>
            </a:extLst>
          </p:cNvPr>
          <p:cNvSpPr txBox="1">
            <a:spLocks noChangeArrowheads="1"/>
          </p:cNvSpPr>
          <p:nvPr/>
        </p:nvSpPr>
        <p:spPr bwMode="auto">
          <a:xfrm>
            <a:off x="684213" y="2571750"/>
            <a:ext cx="7388225" cy="8001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defTabSz="7620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7620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7620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7620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7620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50000"/>
              </a:spcBef>
              <a:buFontTx/>
              <a:buNone/>
            </a:pPr>
            <a:r>
              <a:rPr lang="ja-JP" altLang="en-US" sz="1800">
                <a:latin typeface="Times New Roman" panose="02020603050405020304" pitchFamily="18" charset="0"/>
              </a:rPr>
              <a:t>＜背景＞</a:t>
            </a:r>
            <a:br>
              <a:rPr lang="ja-JP" altLang="en-US" sz="1800">
                <a:latin typeface="Times New Roman" panose="02020603050405020304" pitchFamily="18" charset="0"/>
              </a:rPr>
            </a:br>
            <a:endParaRPr lang="ja-JP" altLang="en-US" sz="1800">
              <a:latin typeface="Times New Roman" panose="02020603050405020304" pitchFamily="18" charset="0"/>
            </a:endParaRPr>
          </a:p>
        </p:txBody>
      </p:sp>
      <p:sp>
        <p:nvSpPr>
          <p:cNvPr id="6151" name="Text Box 68">
            <a:extLst>
              <a:ext uri="{FF2B5EF4-FFF2-40B4-BE49-F238E27FC236}">
                <a16:creationId xmlns:a16="http://schemas.microsoft.com/office/drawing/2014/main" id="{C6A2BF22-780D-44E3-A654-7E98D2358EC0}"/>
              </a:ext>
            </a:extLst>
          </p:cNvPr>
          <p:cNvSpPr txBox="1">
            <a:spLocks noChangeArrowheads="1"/>
          </p:cNvSpPr>
          <p:nvPr/>
        </p:nvSpPr>
        <p:spPr bwMode="auto">
          <a:xfrm>
            <a:off x="714375" y="4557713"/>
            <a:ext cx="7388225" cy="8001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defTabSz="7620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7620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7620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7620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7620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50000"/>
              </a:spcBef>
              <a:buFontTx/>
              <a:buNone/>
            </a:pPr>
            <a:r>
              <a:rPr lang="ja-JP" altLang="en-US" sz="1800">
                <a:latin typeface="Times New Roman" panose="02020603050405020304" pitchFamily="18" charset="0"/>
              </a:rPr>
              <a:t>＜テーマ選定のポイント＞</a:t>
            </a:r>
            <a:br>
              <a:rPr lang="ja-JP" altLang="en-US" sz="1800">
                <a:latin typeface="Times New Roman" panose="02020603050405020304" pitchFamily="18" charset="0"/>
              </a:rPr>
            </a:br>
            <a:endParaRPr lang="ja-JP" altLang="en-US" sz="1800">
              <a:latin typeface="Times New Roman" panose="02020603050405020304" pitchFamily="18" charset="0"/>
            </a:endParaRPr>
          </a:p>
        </p:txBody>
      </p:sp>
      <p:sp>
        <p:nvSpPr>
          <p:cNvPr id="6152" name="Text Box 68">
            <a:extLst>
              <a:ext uri="{FF2B5EF4-FFF2-40B4-BE49-F238E27FC236}">
                <a16:creationId xmlns:a16="http://schemas.microsoft.com/office/drawing/2014/main" id="{F7F30A0C-99BF-4694-A846-E3D926DAE471}"/>
              </a:ext>
            </a:extLst>
          </p:cNvPr>
          <p:cNvSpPr txBox="1">
            <a:spLocks noChangeArrowheads="1"/>
          </p:cNvSpPr>
          <p:nvPr/>
        </p:nvSpPr>
        <p:spPr bwMode="auto">
          <a:xfrm>
            <a:off x="714375" y="5572125"/>
            <a:ext cx="7388225" cy="8001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defTabSz="7620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7620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7620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7620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7620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50000"/>
              </a:spcBef>
              <a:buFontTx/>
              <a:buNone/>
            </a:pPr>
            <a:r>
              <a:rPr lang="ja-JP" altLang="en-US" sz="1800">
                <a:latin typeface="Times New Roman" panose="02020603050405020304" pitchFamily="18" charset="0"/>
              </a:rPr>
              <a:t>＜ねらい値＞</a:t>
            </a:r>
            <a:br>
              <a:rPr lang="ja-JP" altLang="en-US" sz="1800">
                <a:latin typeface="Times New Roman" panose="02020603050405020304" pitchFamily="18" charset="0"/>
              </a:rPr>
            </a:br>
            <a:endParaRPr lang="ja-JP" altLang="en-US" sz="1800">
              <a:latin typeface="Times New Roman" panose="02020603050405020304" pitchFamily="18" charset="0"/>
            </a:endParaRPr>
          </a:p>
        </p:txBody>
      </p:sp>
      <p:sp>
        <p:nvSpPr>
          <p:cNvPr id="6153" name="Text Box 68">
            <a:extLst>
              <a:ext uri="{FF2B5EF4-FFF2-40B4-BE49-F238E27FC236}">
                <a16:creationId xmlns:a16="http://schemas.microsoft.com/office/drawing/2014/main" id="{BFC27D84-77E9-4381-9B87-491E4D3C8229}"/>
              </a:ext>
            </a:extLst>
          </p:cNvPr>
          <p:cNvSpPr txBox="1">
            <a:spLocks noChangeArrowheads="1"/>
          </p:cNvSpPr>
          <p:nvPr/>
        </p:nvSpPr>
        <p:spPr bwMode="auto">
          <a:xfrm>
            <a:off x="714375" y="3571875"/>
            <a:ext cx="7388225" cy="8001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defTabSz="7620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7620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7620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7620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7620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50000"/>
              </a:spcBef>
              <a:buFontTx/>
              <a:buNone/>
            </a:pPr>
            <a:r>
              <a:rPr lang="ja-JP" altLang="en-US" sz="1800">
                <a:latin typeface="Times New Roman" panose="02020603050405020304" pitchFamily="18" charset="0"/>
              </a:rPr>
              <a:t>＜理由＞</a:t>
            </a:r>
            <a:br>
              <a:rPr lang="ja-JP" altLang="en-US" sz="1800">
                <a:latin typeface="Times New Roman" panose="02020603050405020304" pitchFamily="18" charset="0"/>
              </a:rPr>
            </a:br>
            <a:endParaRPr lang="ja-JP" altLang="en-US" sz="1800">
              <a:latin typeface="Times New Roman" panose="02020603050405020304" pitchFamily="18" charset="0"/>
            </a:endParaRPr>
          </a:p>
        </p:txBody>
      </p:sp>
      <p:sp>
        <p:nvSpPr>
          <p:cNvPr id="2" name="フッター プレースホルダー 1">
            <a:extLst>
              <a:ext uri="{FF2B5EF4-FFF2-40B4-BE49-F238E27FC236}">
                <a16:creationId xmlns:a16="http://schemas.microsoft.com/office/drawing/2014/main" id="{3FC3A3FB-C84E-47FA-B193-E0617CD9C71A}"/>
              </a:ext>
            </a:extLst>
          </p:cNvPr>
          <p:cNvSpPr>
            <a:spLocks noGrp="1"/>
          </p:cNvSpPr>
          <p:nvPr>
            <p:ph type="ftr" sz="quarter" idx="11"/>
          </p:nvPr>
        </p:nvSpPr>
        <p:spPr/>
        <p:txBody>
          <a:bodyPr/>
          <a:lstStyle/>
          <a:p>
            <a:pPr>
              <a:defRPr/>
            </a:pPr>
            <a:r>
              <a:rPr lang="en-US" altLang="ja-JP"/>
              <a:t>Copyrighy©Ten`s.C</a:t>
            </a:r>
            <a:r>
              <a:rPr lang="ja-JP" altLang="en-US"/>
              <a:t>Ｏ</a:t>
            </a:r>
            <a:r>
              <a:rPr lang="en-US" altLang="ja-JP"/>
              <a:t>.,LTD</a:t>
            </a:r>
            <a:endParaRPr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2275" name="Rectangle 3">
            <a:extLst>
              <a:ext uri="{FF2B5EF4-FFF2-40B4-BE49-F238E27FC236}">
                <a16:creationId xmlns:a16="http://schemas.microsoft.com/office/drawing/2014/main" id="{803EB341-9166-4CC3-9427-F23301C76349}"/>
              </a:ext>
            </a:extLst>
          </p:cNvPr>
          <p:cNvSpPr>
            <a:spLocks noGrp="1" noChangeArrowheads="1"/>
          </p:cNvSpPr>
          <p:nvPr>
            <p:ph type="title" idx="4294967295"/>
          </p:nvPr>
        </p:nvSpPr>
        <p:spPr>
          <a:xfrm>
            <a:off x="428625" y="285750"/>
            <a:ext cx="6470650" cy="533400"/>
          </a:xfrm>
        </p:spPr>
        <p:txBody>
          <a:bodyPr rtlCol="0">
            <a:normAutofit fontScale="90000"/>
          </a:bodyPr>
          <a:lstStyle/>
          <a:p>
            <a:pPr eaLnBrk="1" fontAlgn="auto" hangingPunct="1">
              <a:spcAft>
                <a:spcPts val="0"/>
              </a:spcAft>
              <a:defRPr/>
            </a:pPr>
            <a:r>
              <a:rPr lang="en-US" altLang="ja-JP" sz="3600" dirty="0">
                <a:latin typeface="ＭＳ ゴシック" pitchFamily="49" charset="-128"/>
                <a:ea typeface="ＭＳ ゴシック" pitchFamily="49" charset="-128"/>
              </a:rPr>
              <a:t>Step2</a:t>
            </a:r>
            <a:r>
              <a:rPr lang="en-US" altLang="ja-JP" dirty="0">
                <a:latin typeface="ＭＳ ゴシック" pitchFamily="49" charset="-128"/>
                <a:ea typeface="ＭＳ ゴシック" pitchFamily="49" charset="-128"/>
              </a:rPr>
              <a:t>:</a:t>
            </a:r>
            <a:r>
              <a:rPr lang="ja-JP" altLang="en-US" dirty="0">
                <a:latin typeface="ＭＳ ゴシック" pitchFamily="49" charset="-128"/>
                <a:ea typeface="ＭＳ ゴシック" pitchFamily="49" charset="-128"/>
              </a:rPr>
              <a:t>現状把握</a:t>
            </a:r>
            <a:endParaRPr lang="ja-JP" altLang="en-US" dirty="0"/>
          </a:p>
        </p:txBody>
      </p:sp>
      <p:sp>
        <p:nvSpPr>
          <p:cNvPr id="8195" name="Text Box 4">
            <a:extLst>
              <a:ext uri="{FF2B5EF4-FFF2-40B4-BE49-F238E27FC236}">
                <a16:creationId xmlns:a16="http://schemas.microsoft.com/office/drawing/2014/main" id="{C8C9D805-2926-4640-94D0-7B97E9CE8C1C}"/>
              </a:ext>
            </a:extLst>
          </p:cNvPr>
          <p:cNvSpPr txBox="1">
            <a:spLocks noChangeArrowheads="1"/>
          </p:cNvSpPr>
          <p:nvPr/>
        </p:nvSpPr>
        <p:spPr bwMode="auto">
          <a:xfrm>
            <a:off x="468313" y="1268413"/>
            <a:ext cx="7993062" cy="5359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defTabSz="7620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7620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7620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7620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7620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50000"/>
              </a:spcBef>
              <a:buFontTx/>
              <a:buNone/>
            </a:pPr>
            <a:endParaRPr lang="ja-JP" altLang="ja-JP" sz="1800">
              <a:latin typeface="Times New Roman" panose="02020603050405020304" pitchFamily="18" charset="0"/>
              <a:ea typeface="ＭＳ Ｐ明朝" panose="02020600040205080304" pitchFamily="18" charset="-128"/>
            </a:endParaRPr>
          </a:p>
        </p:txBody>
      </p:sp>
      <p:sp>
        <p:nvSpPr>
          <p:cNvPr id="8196" name="Text Box 5">
            <a:extLst>
              <a:ext uri="{FF2B5EF4-FFF2-40B4-BE49-F238E27FC236}">
                <a16:creationId xmlns:a16="http://schemas.microsoft.com/office/drawing/2014/main" id="{389FE03A-68AE-4CBF-8D77-B4303D7DC9C9}"/>
              </a:ext>
            </a:extLst>
          </p:cNvPr>
          <p:cNvSpPr txBox="1">
            <a:spLocks noChangeArrowheads="1"/>
          </p:cNvSpPr>
          <p:nvPr/>
        </p:nvSpPr>
        <p:spPr bwMode="auto">
          <a:xfrm>
            <a:off x="280988" y="908050"/>
            <a:ext cx="5005387" cy="520700"/>
          </a:xfrm>
          <a:prstGeom prst="rect">
            <a:avLst/>
          </a:prstGeom>
          <a:solidFill>
            <a:schemeClr val="bg1"/>
          </a:solidFill>
          <a:ln w="12700">
            <a:solidFill>
              <a:schemeClr val="tx1"/>
            </a:solidFill>
            <a:miter lim="800000"/>
            <a:headEnd/>
            <a:tailEnd/>
          </a:ln>
        </p:spPr>
        <p:txBody>
          <a:bodyPr lIns="90000" tIns="46800" rIns="90000" bIns="46800"/>
          <a:lstStyle>
            <a:lvl1pPr defTabSz="7620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7620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7620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7620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7620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50000"/>
              </a:spcBef>
              <a:buFontTx/>
              <a:buNone/>
            </a:pPr>
            <a:r>
              <a:rPr lang="en-US" altLang="ja-JP" sz="2400">
                <a:latin typeface="Times New Roman" panose="02020603050405020304" pitchFamily="18" charset="0"/>
                <a:ea typeface="ＭＳ ゴシック" panose="020B0609070205080204" pitchFamily="49" charset="-128"/>
              </a:rPr>
              <a:t>2.</a:t>
            </a:r>
            <a:r>
              <a:rPr lang="ja-JP" altLang="en-US" sz="2400">
                <a:latin typeface="Times New Roman" panose="02020603050405020304" pitchFamily="18" charset="0"/>
                <a:ea typeface="ＭＳ ゴシック" panose="020B0609070205080204" pitchFamily="49" charset="-128"/>
              </a:rPr>
              <a:t>現状把握（分析</a:t>
            </a:r>
            <a:r>
              <a:rPr lang="en-US" altLang="ja-JP" sz="2400">
                <a:latin typeface="Times New Roman" panose="02020603050405020304" pitchFamily="18" charset="0"/>
                <a:ea typeface="ＭＳ ゴシック" panose="020B0609070205080204" pitchFamily="49" charset="-128"/>
              </a:rPr>
              <a:t>/</a:t>
            </a:r>
            <a:r>
              <a:rPr lang="ja-JP" altLang="en-US" sz="2400">
                <a:latin typeface="Times New Roman" panose="02020603050405020304" pitchFamily="18" charset="0"/>
                <a:ea typeface="ＭＳ ゴシック" panose="020B0609070205080204" pitchFamily="49" charset="-128"/>
              </a:rPr>
              <a:t>層別）</a:t>
            </a:r>
          </a:p>
          <a:p>
            <a:pPr eaLnBrk="1" hangingPunct="1">
              <a:spcBef>
                <a:spcPct val="50000"/>
              </a:spcBef>
              <a:buFontTx/>
              <a:buNone/>
            </a:pPr>
            <a:endParaRPr lang="ja-JP" altLang="en-US" sz="2400">
              <a:latin typeface="Times New Roman" panose="02020603050405020304" pitchFamily="18" charset="0"/>
              <a:ea typeface="ＭＳ ゴシック" panose="020B0609070205080204" pitchFamily="49" charset="-128"/>
            </a:endParaRPr>
          </a:p>
        </p:txBody>
      </p:sp>
      <p:sp>
        <p:nvSpPr>
          <p:cNvPr id="8197" name="Text Box 68">
            <a:extLst>
              <a:ext uri="{FF2B5EF4-FFF2-40B4-BE49-F238E27FC236}">
                <a16:creationId xmlns:a16="http://schemas.microsoft.com/office/drawing/2014/main" id="{3A345EB2-ECD0-4F4B-BD93-15F9DF82FCB6}"/>
              </a:ext>
            </a:extLst>
          </p:cNvPr>
          <p:cNvSpPr txBox="1">
            <a:spLocks noChangeArrowheads="1"/>
          </p:cNvSpPr>
          <p:nvPr/>
        </p:nvSpPr>
        <p:spPr bwMode="auto">
          <a:xfrm>
            <a:off x="785813" y="5143500"/>
            <a:ext cx="7316787" cy="12287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defTabSz="7620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7620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7620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7620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7620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50000"/>
              </a:spcBef>
              <a:buFontTx/>
              <a:buNone/>
            </a:pPr>
            <a:r>
              <a:rPr lang="ja-JP" altLang="en-US" sz="1800">
                <a:latin typeface="Times New Roman" panose="02020603050405020304" pitchFamily="18" charset="0"/>
              </a:rPr>
              <a:t>＜現状把握で分かったこと＞</a:t>
            </a:r>
            <a:br>
              <a:rPr lang="ja-JP" altLang="en-US" sz="1800">
                <a:latin typeface="Times New Roman" panose="02020603050405020304" pitchFamily="18" charset="0"/>
              </a:rPr>
            </a:br>
            <a:endParaRPr lang="ja-JP" altLang="en-US" sz="1800">
              <a:latin typeface="Times New Roman" panose="02020603050405020304" pitchFamily="18" charset="0"/>
            </a:endParaRPr>
          </a:p>
        </p:txBody>
      </p:sp>
      <p:sp>
        <p:nvSpPr>
          <p:cNvPr id="8198" name="Text Box 68">
            <a:extLst>
              <a:ext uri="{FF2B5EF4-FFF2-40B4-BE49-F238E27FC236}">
                <a16:creationId xmlns:a16="http://schemas.microsoft.com/office/drawing/2014/main" id="{C89D5906-EC27-4B90-B510-6907021F22B3}"/>
              </a:ext>
            </a:extLst>
          </p:cNvPr>
          <p:cNvSpPr txBox="1">
            <a:spLocks noChangeArrowheads="1"/>
          </p:cNvSpPr>
          <p:nvPr/>
        </p:nvSpPr>
        <p:spPr bwMode="auto">
          <a:xfrm>
            <a:off x="714375" y="3500438"/>
            <a:ext cx="7388225" cy="12287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defTabSz="7620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7620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7620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7620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7620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50000"/>
              </a:spcBef>
              <a:buFontTx/>
              <a:buNone/>
            </a:pPr>
            <a:r>
              <a:rPr lang="ja-JP" altLang="en-US" sz="1800">
                <a:latin typeface="Times New Roman" panose="02020603050405020304" pitchFamily="18" charset="0"/>
              </a:rPr>
              <a:t>＜このステップで把握したいこと＞</a:t>
            </a:r>
            <a:br>
              <a:rPr lang="ja-JP" altLang="en-US" sz="1800">
                <a:latin typeface="Times New Roman" panose="02020603050405020304" pitchFamily="18" charset="0"/>
              </a:rPr>
            </a:br>
            <a:endParaRPr lang="ja-JP" altLang="en-US" sz="1800">
              <a:latin typeface="Times New Roman" panose="02020603050405020304" pitchFamily="18" charset="0"/>
            </a:endParaRPr>
          </a:p>
        </p:txBody>
      </p:sp>
      <p:sp>
        <p:nvSpPr>
          <p:cNvPr id="111623" name="Rectangle 764">
            <a:extLst>
              <a:ext uri="{FF2B5EF4-FFF2-40B4-BE49-F238E27FC236}">
                <a16:creationId xmlns:a16="http://schemas.microsoft.com/office/drawing/2014/main" id="{0056A4D1-F7E4-4550-A84C-DC797EE1B8AA}"/>
              </a:ext>
            </a:extLst>
          </p:cNvPr>
          <p:cNvSpPr>
            <a:spLocks noChangeArrowheads="1"/>
          </p:cNvSpPr>
          <p:nvPr/>
        </p:nvSpPr>
        <p:spPr bwMode="auto">
          <a:xfrm>
            <a:off x="642938" y="1714500"/>
            <a:ext cx="7786687" cy="1857375"/>
          </a:xfrm>
          <a:prstGeom prst="rect">
            <a:avLst/>
          </a:prstGeom>
          <a:noFill/>
          <a:ln>
            <a:noFill/>
          </a:ln>
        </p:spPr>
        <p:txBody>
          <a:bodyPr wrap="none" lIns="92075" tIns="46038" rIns="92075" bIns="46038" anchor="ctr"/>
          <a:lstStyle>
            <a:lvl1pPr defTabSz="762000"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defTabSz="76200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defTabSz="7620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defTabSz="7620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defTabSz="7620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defTabSz="7620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defTabSz="7620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defTabSz="7620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defTabSz="7620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lnSpc>
                <a:spcPct val="120000"/>
              </a:lnSpc>
              <a:spcBef>
                <a:spcPct val="0"/>
              </a:spcBef>
              <a:buFontTx/>
              <a:buNone/>
              <a:defRPr/>
            </a:pPr>
            <a:r>
              <a:rPr lang="en-US" altLang="ja-JP" sz="1600" dirty="0">
                <a:latin typeface="+mn-ea"/>
                <a:ea typeface="+mn-ea"/>
              </a:rPr>
              <a:t>2.</a:t>
            </a:r>
            <a:r>
              <a:rPr lang="ja-JP" altLang="en-US" sz="1600" dirty="0">
                <a:latin typeface="+mn-ea"/>
                <a:ea typeface="+mn-ea"/>
              </a:rPr>
              <a:t>現状把握のポイント</a:t>
            </a:r>
          </a:p>
          <a:p>
            <a:pPr eaLnBrk="1" hangingPunct="1">
              <a:lnSpc>
                <a:spcPct val="110000"/>
              </a:lnSpc>
              <a:spcBef>
                <a:spcPct val="0"/>
              </a:spcBef>
              <a:buFontTx/>
              <a:buNone/>
              <a:defRPr/>
            </a:pPr>
            <a:r>
              <a:rPr lang="ja-JP" altLang="en-US" sz="1600" dirty="0">
                <a:latin typeface="+mn-ea"/>
                <a:ea typeface="+mn-ea"/>
              </a:rPr>
              <a:t> ①改善項目に対して現状を定量的に把握されていますか</a:t>
            </a:r>
          </a:p>
          <a:p>
            <a:pPr eaLnBrk="1" hangingPunct="1">
              <a:lnSpc>
                <a:spcPct val="110000"/>
              </a:lnSpc>
              <a:spcBef>
                <a:spcPct val="0"/>
              </a:spcBef>
              <a:buFontTx/>
              <a:buNone/>
              <a:defRPr/>
            </a:pPr>
            <a:r>
              <a:rPr lang="ja-JP" altLang="en-US" sz="1600" dirty="0">
                <a:latin typeface="+mn-ea"/>
                <a:ea typeface="+mn-ea"/>
              </a:rPr>
              <a:t> ②改善項目に対して、適切な分析・層別（層別→バラツキの活用）が</a:t>
            </a:r>
          </a:p>
          <a:p>
            <a:pPr eaLnBrk="1" hangingPunct="1">
              <a:lnSpc>
                <a:spcPct val="110000"/>
              </a:lnSpc>
              <a:spcBef>
                <a:spcPct val="0"/>
              </a:spcBef>
              <a:buFontTx/>
              <a:buNone/>
              <a:defRPr/>
            </a:pPr>
            <a:r>
              <a:rPr lang="ja-JP" altLang="en-US" sz="1600" dirty="0">
                <a:latin typeface="+mn-ea"/>
                <a:ea typeface="+mn-ea"/>
              </a:rPr>
              <a:t>　されていますか</a:t>
            </a:r>
          </a:p>
          <a:p>
            <a:pPr eaLnBrk="1" hangingPunct="1">
              <a:lnSpc>
                <a:spcPct val="110000"/>
              </a:lnSpc>
              <a:spcBef>
                <a:spcPct val="0"/>
              </a:spcBef>
              <a:buFontTx/>
              <a:buNone/>
              <a:defRPr/>
            </a:pPr>
            <a:r>
              <a:rPr lang="ja-JP" altLang="en-US" sz="1600" dirty="0">
                <a:latin typeface="+mn-ea"/>
                <a:ea typeface="+mn-ea"/>
              </a:rPr>
              <a:t> ③改善項目の問題点や傾向を重点で絞込み抽出されていますか</a:t>
            </a:r>
          </a:p>
          <a:p>
            <a:pPr eaLnBrk="1" hangingPunct="1">
              <a:spcBef>
                <a:spcPct val="0"/>
              </a:spcBef>
              <a:buFontTx/>
              <a:buNone/>
              <a:defRPr/>
            </a:pPr>
            <a:endParaRPr lang="en-US" altLang="ja-JP" sz="1800" dirty="0">
              <a:latin typeface="+mn-ea"/>
              <a:ea typeface="+mn-ea"/>
            </a:endParaRPr>
          </a:p>
        </p:txBody>
      </p:sp>
      <p:sp>
        <p:nvSpPr>
          <p:cNvPr id="2" name="フッター プレースホルダー 1">
            <a:extLst>
              <a:ext uri="{FF2B5EF4-FFF2-40B4-BE49-F238E27FC236}">
                <a16:creationId xmlns:a16="http://schemas.microsoft.com/office/drawing/2014/main" id="{E1B4FD97-CD8E-4640-AAD8-E62DA3D2182C}"/>
              </a:ext>
            </a:extLst>
          </p:cNvPr>
          <p:cNvSpPr>
            <a:spLocks noGrp="1"/>
          </p:cNvSpPr>
          <p:nvPr>
            <p:ph type="ftr" sz="quarter" idx="11"/>
          </p:nvPr>
        </p:nvSpPr>
        <p:spPr/>
        <p:txBody>
          <a:bodyPr/>
          <a:lstStyle/>
          <a:p>
            <a:pPr>
              <a:defRPr/>
            </a:pPr>
            <a:r>
              <a:rPr lang="en-US" altLang="ja-JP"/>
              <a:t>Copyrighy©Ten`s.C</a:t>
            </a:r>
            <a:r>
              <a:rPr lang="ja-JP" altLang="en-US"/>
              <a:t>Ｏ</a:t>
            </a:r>
            <a:r>
              <a:rPr lang="en-US" altLang="ja-JP"/>
              <a:t>.,LTD</a:t>
            </a:r>
            <a:endParaRPr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a:extLst>
              <a:ext uri="{FF2B5EF4-FFF2-40B4-BE49-F238E27FC236}">
                <a16:creationId xmlns:a16="http://schemas.microsoft.com/office/drawing/2014/main" id="{811245AC-D650-47A7-82CC-C485252E1569}"/>
              </a:ext>
            </a:extLst>
          </p:cNvPr>
          <p:cNvSpPr>
            <a:spLocks noGrp="1"/>
          </p:cNvSpPr>
          <p:nvPr>
            <p:ph type="title" idx="4294967295"/>
          </p:nvPr>
        </p:nvSpPr>
        <p:spPr>
          <a:xfrm>
            <a:off x="428625" y="285750"/>
            <a:ext cx="6470650" cy="533400"/>
          </a:xfrm>
        </p:spPr>
        <p:txBody>
          <a:bodyPr/>
          <a:lstStyle/>
          <a:p>
            <a:pPr eaLnBrk="1" hangingPunct="1"/>
            <a:r>
              <a:rPr lang="en-US" altLang="ja-JP" sz="3600">
                <a:latin typeface="ＭＳ ゴシック" panose="020B0609070205080204" pitchFamily="49" charset="-128"/>
                <a:ea typeface="ＭＳ ゴシック" panose="020B0609070205080204" pitchFamily="49" charset="-128"/>
              </a:rPr>
              <a:t>Step3:</a:t>
            </a:r>
            <a:r>
              <a:rPr lang="ja-JP" altLang="en-US" sz="3600">
                <a:latin typeface="ＭＳ ゴシック" panose="020B0609070205080204" pitchFamily="49" charset="-128"/>
                <a:ea typeface="ＭＳ ゴシック" panose="020B0609070205080204" pitchFamily="49" charset="-128"/>
              </a:rPr>
              <a:t>活動目標の設定</a:t>
            </a:r>
            <a:endParaRPr lang="ja-JP" altLang="en-US" sz="3600"/>
          </a:p>
        </p:txBody>
      </p:sp>
      <p:sp>
        <p:nvSpPr>
          <p:cNvPr id="10243" name="Text Box 4">
            <a:extLst>
              <a:ext uri="{FF2B5EF4-FFF2-40B4-BE49-F238E27FC236}">
                <a16:creationId xmlns:a16="http://schemas.microsoft.com/office/drawing/2014/main" id="{467362FE-20E3-4309-A726-A3271A96F7DC}"/>
              </a:ext>
            </a:extLst>
          </p:cNvPr>
          <p:cNvSpPr txBox="1">
            <a:spLocks noChangeArrowheads="1"/>
          </p:cNvSpPr>
          <p:nvPr/>
        </p:nvSpPr>
        <p:spPr bwMode="auto">
          <a:xfrm>
            <a:off x="468313" y="1268413"/>
            <a:ext cx="7993062" cy="5359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defTabSz="7620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7620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7620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7620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7620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50000"/>
              </a:spcBef>
              <a:buFontTx/>
              <a:buNone/>
            </a:pPr>
            <a:endParaRPr lang="ja-JP" altLang="ja-JP" sz="1800">
              <a:latin typeface="Times New Roman" panose="02020603050405020304" pitchFamily="18" charset="0"/>
              <a:ea typeface="ＭＳ Ｐ明朝" panose="02020600040205080304" pitchFamily="18" charset="-128"/>
            </a:endParaRPr>
          </a:p>
        </p:txBody>
      </p:sp>
      <p:sp>
        <p:nvSpPr>
          <p:cNvPr id="10244" name="Text Box 5">
            <a:extLst>
              <a:ext uri="{FF2B5EF4-FFF2-40B4-BE49-F238E27FC236}">
                <a16:creationId xmlns:a16="http://schemas.microsoft.com/office/drawing/2014/main" id="{53A9F6B0-1EBC-4887-8691-F333F2112A29}"/>
              </a:ext>
            </a:extLst>
          </p:cNvPr>
          <p:cNvSpPr txBox="1">
            <a:spLocks noChangeArrowheads="1"/>
          </p:cNvSpPr>
          <p:nvPr/>
        </p:nvSpPr>
        <p:spPr bwMode="auto">
          <a:xfrm>
            <a:off x="280988" y="908050"/>
            <a:ext cx="5005387" cy="520700"/>
          </a:xfrm>
          <a:prstGeom prst="rect">
            <a:avLst/>
          </a:prstGeom>
          <a:solidFill>
            <a:schemeClr val="bg1"/>
          </a:solidFill>
          <a:ln w="12700">
            <a:solidFill>
              <a:schemeClr val="tx1"/>
            </a:solidFill>
            <a:miter lim="800000"/>
            <a:headEnd/>
            <a:tailEnd/>
          </a:ln>
        </p:spPr>
        <p:txBody>
          <a:bodyPr lIns="90000" tIns="46800" rIns="90000" bIns="46800"/>
          <a:lstStyle>
            <a:lvl1pPr defTabSz="7620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7620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7620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7620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7620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50000"/>
              </a:spcBef>
              <a:buFontTx/>
              <a:buNone/>
            </a:pPr>
            <a:r>
              <a:rPr lang="en-US" altLang="ja-JP" sz="2400">
                <a:latin typeface="Times New Roman" panose="02020603050405020304" pitchFamily="18" charset="0"/>
                <a:ea typeface="ＭＳ ゴシック" panose="020B0609070205080204" pitchFamily="49" charset="-128"/>
              </a:rPr>
              <a:t>3.</a:t>
            </a:r>
            <a:r>
              <a:rPr lang="ja-JP" altLang="en-US" sz="2400">
                <a:latin typeface="Times New Roman" panose="02020603050405020304" pitchFamily="18" charset="0"/>
                <a:ea typeface="ＭＳ ゴシック" panose="020B0609070205080204" pitchFamily="49" charset="-128"/>
              </a:rPr>
              <a:t>活動目標の設定</a:t>
            </a:r>
          </a:p>
          <a:p>
            <a:pPr eaLnBrk="1" hangingPunct="1">
              <a:spcBef>
                <a:spcPct val="50000"/>
              </a:spcBef>
              <a:buFontTx/>
              <a:buNone/>
            </a:pPr>
            <a:endParaRPr lang="ja-JP" altLang="en-US" sz="2400">
              <a:latin typeface="Times New Roman" panose="02020603050405020304" pitchFamily="18" charset="0"/>
              <a:ea typeface="ＭＳ ゴシック" panose="020B0609070205080204" pitchFamily="49" charset="-128"/>
            </a:endParaRPr>
          </a:p>
        </p:txBody>
      </p:sp>
      <p:sp>
        <p:nvSpPr>
          <p:cNvPr id="10245" name="Text Box 68">
            <a:extLst>
              <a:ext uri="{FF2B5EF4-FFF2-40B4-BE49-F238E27FC236}">
                <a16:creationId xmlns:a16="http://schemas.microsoft.com/office/drawing/2014/main" id="{02D6F3CD-10C3-44AA-88D5-DBC86EFC05D3}"/>
              </a:ext>
            </a:extLst>
          </p:cNvPr>
          <p:cNvSpPr txBox="1">
            <a:spLocks noChangeArrowheads="1"/>
          </p:cNvSpPr>
          <p:nvPr/>
        </p:nvSpPr>
        <p:spPr bwMode="auto">
          <a:xfrm>
            <a:off x="785813" y="3286125"/>
            <a:ext cx="7358062" cy="8572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defTabSz="7620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7620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7620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7620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7620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50000"/>
              </a:spcBef>
              <a:buFontTx/>
              <a:buNone/>
            </a:pPr>
            <a:r>
              <a:rPr lang="ja-JP" altLang="en-US" sz="1800">
                <a:latin typeface="Times New Roman" panose="02020603050405020304" pitchFamily="18" charset="0"/>
              </a:rPr>
              <a:t>＜活動目標の設定＞</a:t>
            </a:r>
            <a:br>
              <a:rPr lang="ja-JP" altLang="en-US" sz="1800">
                <a:latin typeface="Times New Roman" panose="02020603050405020304" pitchFamily="18" charset="0"/>
              </a:rPr>
            </a:br>
            <a:endParaRPr lang="ja-JP" altLang="en-US" sz="1800">
              <a:latin typeface="Times New Roman" panose="02020603050405020304" pitchFamily="18" charset="0"/>
            </a:endParaRPr>
          </a:p>
        </p:txBody>
      </p:sp>
      <p:sp>
        <p:nvSpPr>
          <p:cNvPr id="121862" name="Rectangle 880">
            <a:extLst>
              <a:ext uri="{FF2B5EF4-FFF2-40B4-BE49-F238E27FC236}">
                <a16:creationId xmlns:a16="http://schemas.microsoft.com/office/drawing/2014/main" id="{BCFE972E-CBF8-4FA6-87E3-7D56BBFFDB42}"/>
              </a:ext>
            </a:extLst>
          </p:cNvPr>
          <p:cNvSpPr>
            <a:spLocks noChangeArrowheads="1"/>
          </p:cNvSpPr>
          <p:nvPr/>
        </p:nvSpPr>
        <p:spPr bwMode="auto">
          <a:xfrm>
            <a:off x="714375" y="1571625"/>
            <a:ext cx="7643813" cy="1714500"/>
          </a:xfrm>
          <a:prstGeom prst="rect">
            <a:avLst/>
          </a:prstGeom>
          <a:noFill/>
          <a:ln>
            <a:noFill/>
          </a:ln>
        </p:spPr>
        <p:txBody>
          <a:bodyPr wrap="none" lIns="92075" tIns="46038" rIns="92075" bIns="46038" anchor="ctr"/>
          <a:lstStyle>
            <a:lvl1pPr defTabSz="762000"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defTabSz="76200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defTabSz="7620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defTabSz="7620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defTabSz="7620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defTabSz="7620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defTabSz="7620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defTabSz="7620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defTabSz="7620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lnSpc>
                <a:spcPct val="120000"/>
              </a:lnSpc>
              <a:spcBef>
                <a:spcPct val="0"/>
              </a:spcBef>
              <a:buFontTx/>
              <a:buNone/>
              <a:defRPr/>
            </a:pPr>
            <a:r>
              <a:rPr lang="en-US" altLang="ja-JP" sz="1600" dirty="0">
                <a:latin typeface="+mn-ea"/>
                <a:ea typeface="+mn-ea"/>
              </a:rPr>
              <a:t>3.</a:t>
            </a:r>
            <a:r>
              <a:rPr lang="ja-JP" altLang="en-US" sz="1600" dirty="0">
                <a:latin typeface="+mn-ea"/>
                <a:ea typeface="+mn-ea"/>
              </a:rPr>
              <a:t>活動目標の設定のポイント</a:t>
            </a:r>
          </a:p>
          <a:p>
            <a:pPr eaLnBrk="1" hangingPunct="1">
              <a:lnSpc>
                <a:spcPct val="110000"/>
              </a:lnSpc>
              <a:spcBef>
                <a:spcPct val="0"/>
              </a:spcBef>
              <a:buFontTx/>
              <a:buNone/>
              <a:defRPr/>
            </a:pPr>
            <a:r>
              <a:rPr lang="ja-JP" altLang="en-US" sz="1600" dirty="0">
                <a:latin typeface="+mn-ea"/>
                <a:ea typeface="+mn-ea"/>
              </a:rPr>
              <a:t>　①活動目標が次の</a:t>
            </a:r>
            <a:r>
              <a:rPr lang="en-US" altLang="ja-JP" sz="1600" dirty="0">
                <a:latin typeface="+mn-ea"/>
                <a:ea typeface="+mn-ea"/>
              </a:rPr>
              <a:t>3</a:t>
            </a:r>
            <a:r>
              <a:rPr lang="ja-JP" altLang="en-US" sz="1600" dirty="0">
                <a:latin typeface="+mn-ea"/>
                <a:ea typeface="+mn-ea"/>
              </a:rPr>
              <a:t>要素で定量的に、設定がされていますか</a:t>
            </a:r>
          </a:p>
          <a:p>
            <a:pPr eaLnBrk="1" hangingPunct="1">
              <a:lnSpc>
                <a:spcPct val="110000"/>
              </a:lnSpc>
              <a:spcBef>
                <a:spcPct val="0"/>
              </a:spcBef>
              <a:buFontTx/>
              <a:buNone/>
              <a:defRPr/>
            </a:pPr>
            <a:r>
              <a:rPr lang="ja-JP" altLang="en-US" sz="1600" dirty="0">
                <a:latin typeface="+mn-ea"/>
                <a:ea typeface="+mn-ea"/>
              </a:rPr>
              <a:t>　　何を＝改善項目、どれだけ＝目標値、いつまでに＝期限の設定が</a:t>
            </a:r>
          </a:p>
          <a:p>
            <a:pPr eaLnBrk="1" hangingPunct="1">
              <a:lnSpc>
                <a:spcPct val="110000"/>
              </a:lnSpc>
              <a:spcBef>
                <a:spcPct val="0"/>
              </a:spcBef>
              <a:buFontTx/>
              <a:buNone/>
              <a:defRPr/>
            </a:pPr>
            <a:r>
              <a:rPr lang="ja-JP" altLang="en-US" sz="1600" dirty="0">
                <a:latin typeface="+mn-ea"/>
                <a:ea typeface="+mn-ea"/>
              </a:rPr>
              <a:t>　されていますか</a:t>
            </a:r>
          </a:p>
          <a:p>
            <a:pPr eaLnBrk="1" hangingPunct="1">
              <a:lnSpc>
                <a:spcPct val="110000"/>
              </a:lnSpc>
              <a:spcBef>
                <a:spcPct val="0"/>
              </a:spcBef>
              <a:buFontTx/>
              <a:buNone/>
              <a:defRPr/>
            </a:pPr>
            <a:r>
              <a:rPr lang="ja-JP" altLang="en-US" sz="1600" dirty="0">
                <a:latin typeface="+mn-ea"/>
                <a:ea typeface="+mn-ea"/>
              </a:rPr>
              <a:t>　②ねらい値（改善目標）の目標達成の検証確認がされていますか</a:t>
            </a:r>
          </a:p>
          <a:p>
            <a:pPr eaLnBrk="1" hangingPunct="1">
              <a:lnSpc>
                <a:spcPct val="110000"/>
              </a:lnSpc>
              <a:spcBef>
                <a:spcPct val="0"/>
              </a:spcBef>
              <a:buFontTx/>
              <a:buNone/>
              <a:defRPr/>
            </a:pPr>
            <a:endParaRPr lang="en-US" altLang="ja-JP" sz="1800" dirty="0">
              <a:latin typeface="+mn-ea"/>
              <a:ea typeface="+mn-ea"/>
            </a:endParaRPr>
          </a:p>
        </p:txBody>
      </p:sp>
      <p:grpSp>
        <p:nvGrpSpPr>
          <p:cNvPr id="10247" name="グループ化 9">
            <a:extLst>
              <a:ext uri="{FF2B5EF4-FFF2-40B4-BE49-F238E27FC236}">
                <a16:creationId xmlns:a16="http://schemas.microsoft.com/office/drawing/2014/main" id="{0AD788BA-DF8E-40B9-A7CC-434F0D2CD12D}"/>
              </a:ext>
            </a:extLst>
          </p:cNvPr>
          <p:cNvGrpSpPr>
            <a:grpSpLocks/>
          </p:cNvGrpSpPr>
          <p:nvPr/>
        </p:nvGrpSpPr>
        <p:grpSpPr bwMode="auto">
          <a:xfrm>
            <a:off x="1214438" y="4354513"/>
            <a:ext cx="6429375" cy="2146300"/>
            <a:chOff x="1428750" y="2643182"/>
            <a:chExt cx="6500813" cy="3432181"/>
          </a:xfrm>
        </p:grpSpPr>
        <p:sp>
          <p:nvSpPr>
            <p:cNvPr id="10250" name="Line 892">
              <a:extLst>
                <a:ext uri="{FF2B5EF4-FFF2-40B4-BE49-F238E27FC236}">
                  <a16:creationId xmlns:a16="http://schemas.microsoft.com/office/drawing/2014/main" id="{E2051919-FCA3-4B98-8798-D9B4160DB579}"/>
                </a:ext>
              </a:extLst>
            </p:cNvPr>
            <p:cNvSpPr>
              <a:spLocks noChangeAspect="1" noChangeShapeType="1"/>
            </p:cNvSpPr>
            <p:nvPr/>
          </p:nvSpPr>
          <p:spPr bwMode="auto">
            <a:xfrm>
              <a:off x="1428750" y="2643182"/>
              <a:ext cx="0" cy="3421068"/>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0251" name="Line 893">
              <a:extLst>
                <a:ext uri="{FF2B5EF4-FFF2-40B4-BE49-F238E27FC236}">
                  <a16:creationId xmlns:a16="http://schemas.microsoft.com/office/drawing/2014/main" id="{85A7A874-5B0D-4C38-9DDF-9205A0AD4E53}"/>
                </a:ext>
              </a:extLst>
            </p:cNvPr>
            <p:cNvSpPr>
              <a:spLocks noChangeAspect="1" noChangeShapeType="1"/>
            </p:cNvSpPr>
            <p:nvPr/>
          </p:nvSpPr>
          <p:spPr bwMode="auto">
            <a:xfrm>
              <a:off x="1428750" y="6072188"/>
              <a:ext cx="4586288"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lIns="0" tIns="0" rIns="0" bIns="0" anchor="ctr">
              <a:spAutoFit/>
            </a:bodyPr>
            <a:lstStyle/>
            <a:p>
              <a:endParaRPr lang="ja-JP" altLang="en-US"/>
            </a:p>
          </p:txBody>
        </p:sp>
        <p:sp>
          <p:nvSpPr>
            <p:cNvPr id="10252" name="Freeform 894">
              <a:extLst>
                <a:ext uri="{FF2B5EF4-FFF2-40B4-BE49-F238E27FC236}">
                  <a16:creationId xmlns:a16="http://schemas.microsoft.com/office/drawing/2014/main" id="{0C0F89FF-08FC-4C00-967E-D6A624D4EFB1}"/>
                </a:ext>
              </a:extLst>
            </p:cNvPr>
            <p:cNvSpPr>
              <a:spLocks noChangeAspect="1"/>
            </p:cNvSpPr>
            <p:nvPr/>
          </p:nvSpPr>
          <p:spPr bwMode="auto">
            <a:xfrm>
              <a:off x="1603375" y="4508500"/>
              <a:ext cx="3775075" cy="342900"/>
            </a:xfrm>
            <a:custGeom>
              <a:avLst/>
              <a:gdLst>
                <a:gd name="T0" fmla="*/ 0 w 402"/>
                <a:gd name="T1" fmla="*/ 2147483646 h 117"/>
                <a:gd name="T2" fmla="*/ 2147483646 w 402"/>
                <a:gd name="T3" fmla="*/ 0 h 117"/>
                <a:gd name="T4" fmla="*/ 2147483646 w 402"/>
                <a:gd name="T5" fmla="*/ 2147483646 h 117"/>
                <a:gd name="T6" fmla="*/ 2147483646 w 402"/>
                <a:gd name="T7" fmla="*/ 2147483646 h 117"/>
                <a:gd name="T8" fmla="*/ 2147483646 w 402"/>
                <a:gd name="T9" fmla="*/ 2147483646 h 117"/>
                <a:gd name="T10" fmla="*/ 0 60000 65536"/>
                <a:gd name="T11" fmla="*/ 0 60000 65536"/>
                <a:gd name="T12" fmla="*/ 0 60000 65536"/>
                <a:gd name="T13" fmla="*/ 0 60000 65536"/>
                <a:gd name="T14" fmla="*/ 0 60000 65536"/>
                <a:gd name="T15" fmla="*/ 0 w 402"/>
                <a:gd name="T16" fmla="*/ 0 h 117"/>
                <a:gd name="T17" fmla="*/ 402 w 402"/>
                <a:gd name="T18" fmla="*/ 117 h 117"/>
              </a:gdLst>
              <a:ahLst/>
              <a:cxnLst>
                <a:cxn ang="T10">
                  <a:pos x="T0" y="T1"/>
                </a:cxn>
                <a:cxn ang="T11">
                  <a:pos x="T2" y="T3"/>
                </a:cxn>
                <a:cxn ang="T12">
                  <a:pos x="T4" y="T5"/>
                </a:cxn>
                <a:cxn ang="T13">
                  <a:pos x="T6" y="T7"/>
                </a:cxn>
                <a:cxn ang="T14">
                  <a:pos x="T8" y="T9"/>
                </a:cxn>
              </a:cxnLst>
              <a:rect l="T15" t="T16" r="T17" b="T18"/>
              <a:pathLst>
                <a:path w="402" h="117">
                  <a:moveTo>
                    <a:pt x="0" y="66"/>
                  </a:moveTo>
                  <a:lnTo>
                    <a:pt x="132" y="0"/>
                  </a:lnTo>
                  <a:lnTo>
                    <a:pt x="231" y="87"/>
                  </a:lnTo>
                  <a:lnTo>
                    <a:pt x="312" y="54"/>
                  </a:lnTo>
                  <a:lnTo>
                    <a:pt x="402" y="117"/>
                  </a:lnTo>
                </a:path>
              </a:pathLst>
            </a:custGeom>
            <a:noFill/>
            <a:ln w="3175" cap="flat" cmpd="sng">
              <a:solidFill>
                <a:schemeClr val="tx1"/>
              </a:solidFill>
              <a:prstDash val="solid"/>
              <a:round/>
              <a:headEnd type="none" w="med" len="med"/>
              <a:tailEnd type="triangl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ja-JP" altLang="en-US"/>
            </a:p>
          </p:txBody>
        </p:sp>
        <p:sp>
          <p:nvSpPr>
            <p:cNvPr id="10253" name="Line 896">
              <a:extLst>
                <a:ext uri="{FF2B5EF4-FFF2-40B4-BE49-F238E27FC236}">
                  <a16:creationId xmlns:a16="http://schemas.microsoft.com/office/drawing/2014/main" id="{BE7A7469-6279-4AAC-8EDE-D597F6105AE7}"/>
                </a:ext>
              </a:extLst>
            </p:cNvPr>
            <p:cNvSpPr>
              <a:spLocks noChangeAspect="1" noChangeShapeType="1"/>
            </p:cNvSpPr>
            <p:nvPr/>
          </p:nvSpPr>
          <p:spPr bwMode="auto">
            <a:xfrm>
              <a:off x="5502275" y="4286250"/>
              <a:ext cx="0" cy="1789113"/>
            </a:xfrm>
            <a:prstGeom prst="line">
              <a:avLst/>
            </a:prstGeom>
            <a:noFill/>
            <a:ln w="3175">
              <a:solidFill>
                <a:schemeClr val="tx1"/>
              </a:solidFill>
              <a:prstDash val="dash"/>
              <a:round/>
              <a:headEnd/>
              <a:tailEnd/>
            </a:ln>
            <a:extLst>
              <a:ext uri="{909E8E84-426E-40DD-AFC4-6F175D3DCCD1}">
                <a14:hiddenFill xmlns:a14="http://schemas.microsoft.com/office/drawing/2010/main">
                  <a:noFill/>
                </a14:hiddenFill>
              </a:ext>
            </a:extLst>
          </p:spPr>
          <p:txBody>
            <a:bodyPr lIns="0" tIns="0" rIns="0" bIns="0" anchor="ctr">
              <a:spAutoFit/>
            </a:bodyPr>
            <a:lstStyle/>
            <a:p>
              <a:endParaRPr lang="ja-JP" altLang="en-US"/>
            </a:p>
          </p:txBody>
        </p:sp>
        <p:sp>
          <p:nvSpPr>
            <p:cNvPr id="10254" name="Line 897">
              <a:extLst>
                <a:ext uri="{FF2B5EF4-FFF2-40B4-BE49-F238E27FC236}">
                  <a16:creationId xmlns:a16="http://schemas.microsoft.com/office/drawing/2014/main" id="{CB2FFEF7-B2C6-481C-BF8F-0EA475970655}"/>
                </a:ext>
              </a:extLst>
            </p:cNvPr>
            <p:cNvSpPr>
              <a:spLocks noChangeAspect="1" noChangeShapeType="1"/>
            </p:cNvSpPr>
            <p:nvPr/>
          </p:nvSpPr>
          <p:spPr bwMode="auto">
            <a:xfrm>
              <a:off x="1500188" y="5072063"/>
              <a:ext cx="4851400" cy="0"/>
            </a:xfrm>
            <a:prstGeom prst="line">
              <a:avLst/>
            </a:prstGeom>
            <a:noFill/>
            <a:ln w="3175">
              <a:solidFill>
                <a:schemeClr val="tx1"/>
              </a:solidFill>
              <a:prstDash val="dash"/>
              <a:round/>
              <a:headEnd/>
              <a:tailEnd/>
            </a:ln>
            <a:extLst>
              <a:ext uri="{909E8E84-426E-40DD-AFC4-6F175D3DCCD1}">
                <a14:hiddenFill xmlns:a14="http://schemas.microsoft.com/office/drawing/2010/main">
                  <a:noFill/>
                </a14:hiddenFill>
              </a:ext>
            </a:extLst>
          </p:spPr>
          <p:txBody>
            <a:bodyPr lIns="0" tIns="0" rIns="0" bIns="0" anchor="ctr">
              <a:spAutoFit/>
            </a:bodyPr>
            <a:lstStyle/>
            <a:p>
              <a:endParaRPr lang="ja-JP" altLang="en-US"/>
            </a:p>
          </p:txBody>
        </p:sp>
        <p:sp>
          <p:nvSpPr>
            <p:cNvPr id="10255" name="Text Box 898">
              <a:extLst>
                <a:ext uri="{FF2B5EF4-FFF2-40B4-BE49-F238E27FC236}">
                  <a16:creationId xmlns:a16="http://schemas.microsoft.com/office/drawing/2014/main" id="{16315900-224B-4125-9CFB-4FD3DE5E3E10}"/>
                </a:ext>
              </a:extLst>
            </p:cNvPr>
            <p:cNvSpPr txBox="1">
              <a:spLocks noChangeAspect="1" noChangeArrowheads="1"/>
            </p:cNvSpPr>
            <p:nvPr/>
          </p:nvSpPr>
          <p:spPr bwMode="auto">
            <a:xfrm>
              <a:off x="6345238" y="4857750"/>
              <a:ext cx="1584325" cy="490538"/>
            </a:xfrm>
            <a:prstGeom prst="rect">
              <a:avLst/>
            </a:prstGeom>
            <a:solidFill>
              <a:schemeClr val="bg1"/>
            </a:solidFill>
            <a:ln>
              <a:noFill/>
            </a:ln>
            <a:extLst>
              <a:ext uri="{91240B29-F687-4F45-9708-019B960494DF}">
                <a14:hiddenLine xmlns:a14="http://schemas.microsoft.com/office/drawing/2010/main" w="3175">
                  <a:solidFill>
                    <a:srgbClr val="000000"/>
                  </a:solidFill>
                  <a:miter lim="800000"/>
                  <a:headEnd/>
                  <a:tailEnd/>
                </a14:hiddenLine>
              </a:ext>
            </a:extLst>
          </p:spPr>
          <p:txBody>
            <a:bodyPr lIns="0" tIns="0" rIns="0" bIns="0" anchor="ctr"/>
            <a:lstStyle>
              <a:lvl1pPr marL="107950" indent="-10795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80000"/>
                </a:lnSpc>
                <a:buFontTx/>
                <a:buNone/>
              </a:pPr>
              <a:r>
                <a:rPr lang="ja-JP" altLang="en-US" sz="1600">
                  <a:latin typeface="ＪＳ平成明朝体W3"/>
                  <a:ea typeface="ＪＳ平成明朝体W3"/>
                  <a:cs typeface="ＪＳ平成明朝体W3"/>
                </a:rPr>
                <a:t>目標</a:t>
              </a:r>
            </a:p>
          </p:txBody>
        </p:sp>
        <p:sp>
          <p:nvSpPr>
            <p:cNvPr id="10256" name="Text Box 899">
              <a:extLst>
                <a:ext uri="{FF2B5EF4-FFF2-40B4-BE49-F238E27FC236}">
                  <a16:creationId xmlns:a16="http://schemas.microsoft.com/office/drawing/2014/main" id="{51974D1B-D4DB-462F-BD92-C69D85D37100}"/>
                </a:ext>
              </a:extLst>
            </p:cNvPr>
            <p:cNvSpPr txBox="1">
              <a:spLocks noChangeAspect="1" noChangeArrowheads="1"/>
            </p:cNvSpPr>
            <p:nvPr/>
          </p:nvSpPr>
          <p:spPr bwMode="auto">
            <a:xfrm>
              <a:off x="1631509" y="2786733"/>
              <a:ext cx="4773613"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lIns="0" tIns="0" rIns="0" bIns="0" anchor="ctr"/>
            <a:lstStyle>
              <a:lvl1pPr marL="107950" indent="-10795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ct val="80000"/>
                </a:lnSpc>
                <a:buFontTx/>
                <a:buNone/>
              </a:pPr>
              <a:r>
                <a:rPr lang="ja-JP" altLang="en-US" sz="1600">
                  <a:latin typeface="ＪＳ平成明朝体W3"/>
                  <a:ea typeface="ＪＳ平成明朝体W3"/>
                  <a:cs typeface="ＪＳ平成明朝体W3"/>
                </a:rPr>
                <a:t>管理図・グラフの例</a:t>
              </a:r>
            </a:p>
          </p:txBody>
        </p:sp>
        <p:sp>
          <p:nvSpPr>
            <p:cNvPr id="10257" name="Text Box 900">
              <a:extLst>
                <a:ext uri="{FF2B5EF4-FFF2-40B4-BE49-F238E27FC236}">
                  <a16:creationId xmlns:a16="http://schemas.microsoft.com/office/drawing/2014/main" id="{7356C4F4-0AF7-4A42-8EEF-E43278CB99CA}"/>
                </a:ext>
              </a:extLst>
            </p:cNvPr>
            <p:cNvSpPr txBox="1">
              <a:spLocks noChangeAspect="1" noChangeArrowheads="1"/>
            </p:cNvSpPr>
            <p:nvPr/>
          </p:nvSpPr>
          <p:spPr bwMode="auto">
            <a:xfrm>
              <a:off x="1500188" y="4000500"/>
              <a:ext cx="1679575"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lIns="0" tIns="0" rIns="0" bIns="0" anchor="ctr"/>
            <a:lstStyle>
              <a:lvl1pPr marL="107950" indent="-10795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ct val="80000"/>
                </a:lnSpc>
                <a:buFontTx/>
                <a:buNone/>
              </a:pPr>
              <a:r>
                <a:rPr lang="ja-JP" altLang="en-US" sz="1600">
                  <a:latin typeface="ＪＳ平成明朝体W3"/>
                  <a:ea typeface="ＪＳ平成明朝体W3"/>
                  <a:cs typeface="ＪＳ平成明朝体W3"/>
                </a:rPr>
                <a:t>実績</a:t>
              </a:r>
            </a:p>
          </p:txBody>
        </p:sp>
        <p:sp>
          <p:nvSpPr>
            <p:cNvPr id="10258" name="Text Box 901">
              <a:extLst>
                <a:ext uri="{FF2B5EF4-FFF2-40B4-BE49-F238E27FC236}">
                  <a16:creationId xmlns:a16="http://schemas.microsoft.com/office/drawing/2014/main" id="{DDFEC953-73CF-4F77-AF2B-43EA343636D6}"/>
                </a:ext>
              </a:extLst>
            </p:cNvPr>
            <p:cNvSpPr txBox="1">
              <a:spLocks noChangeAspect="1" noChangeArrowheads="1"/>
            </p:cNvSpPr>
            <p:nvPr/>
          </p:nvSpPr>
          <p:spPr bwMode="auto">
            <a:xfrm>
              <a:off x="5715000" y="4286250"/>
              <a:ext cx="1000125" cy="331788"/>
            </a:xfrm>
            <a:prstGeom prst="rect">
              <a:avLst/>
            </a:prstGeom>
            <a:solidFill>
              <a:schemeClr val="bg1"/>
            </a:solidFill>
            <a:ln>
              <a:noFill/>
            </a:ln>
            <a:extLst>
              <a:ext uri="{91240B29-F687-4F45-9708-019B960494DF}">
                <a14:hiddenLine xmlns:a14="http://schemas.microsoft.com/office/drawing/2010/main" w="3175">
                  <a:solidFill>
                    <a:srgbClr val="000000"/>
                  </a:solidFill>
                  <a:miter lim="800000"/>
                  <a:headEnd/>
                  <a:tailEnd/>
                </a14:hiddenLine>
              </a:ext>
            </a:extLst>
          </p:spPr>
          <p:txBody>
            <a:bodyPr lIns="0" tIns="0" rIns="0" bIns="0" anchor="ctr"/>
            <a:lstStyle>
              <a:lvl1pPr marL="107950" indent="-10795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ct val="80000"/>
                </a:lnSpc>
                <a:buFontTx/>
                <a:buNone/>
              </a:pPr>
              <a:r>
                <a:rPr lang="ja-JP" altLang="en-US" sz="1600">
                  <a:latin typeface="ＪＳ平成明朝体W3"/>
                  <a:ea typeface="ＪＳ平成明朝体W3"/>
                  <a:cs typeface="ＪＳ平成明朝体W3"/>
                </a:rPr>
                <a:t>期限</a:t>
              </a:r>
            </a:p>
          </p:txBody>
        </p:sp>
        <p:sp>
          <p:nvSpPr>
            <p:cNvPr id="20" name="線吹き出し 1 (枠付き) 19">
              <a:extLst>
                <a:ext uri="{FF2B5EF4-FFF2-40B4-BE49-F238E27FC236}">
                  <a16:creationId xmlns:a16="http://schemas.microsoft.com/office/drawing/2014/main" id="{A4216C4E-D258-482C-9C49-B67856907D40}"/>
                </a:ext>
              </a:extLst>
            </p:cNvPr>
            <p:cNvSpPr/>
            <p:nvPr/>
          </p:nvSpPr>
          <p:spPr>
            <a:xfrm>
              <a:off x="6215275" y="3785550"/>
              <a:ext cx="1428574" cy="357941"/>
            </a:xfrm>
            <a:prstGeom prst="borderCallout1">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800" dirty="0"/>
                <a:t>いつまでに</a:t>
              </a:r>
            </a:p>
          </p:txBody>
        </p:sp>
        <p:sp>
          <p:nvSpPr>
            <p:cNvPr id="21" name="線吹き出し 1 (枠付き) 20">
              <a:extLst>
                <a:ext uri="{FF2B5EF4-FFF2-40B4-BE49-F238E27FC236}">
                  <a16:creationId xmlns:a16="http://schemas.microsoft.com/office/drawing/2014/main" id="{2A7DAF7E-796E-44BA-8ED2-5BA0BA0E45C0}"/>
                </a:ext>
              </a:extLst>
            </p:cNvPr>
            <p:cNvSpPr/>
            <p:nvPr/>
          </p:nvSpPr>
          <p:spPr>
            <a:xfrm>
              <a:off x="6714472" y="5643802"/>
              <a:ext cx="1215091" cy="357941"/>
            </a:xfrm>
            <a:prstGeom prst="borderCallout1">
              <a:avLst>
                <a:gd name="adj1" fmla="val 18750"/>
                <a:gd name="adj2" fmla="val -8333"/>
                <a:gd name="adj3" fmla="val -118609"/>
                <a:gd name="adj4" fmla="val -5077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600"/>
                <a:t>どれだ</a:t>
              </a:r>
              <a:r>
                <a:rPr lang="ja-JP" altLang="en-US" sz="1600" dirty="0" err="1"/>
                <a:t>゜</a:t>
              </a:r>
              <a:r>
                <a:rPr lang="ja-JP" altLang="en-US" sz="1600" dirty="0"/>
                <a:t>け</a:t>
              </a:r>
            </a:p>
          </p:txBody>
        </p:sp>
        <p:sp>
          <p:nvSpPr>
            <p:cNvPr id="22" name="線吹き出し 1 (枠付き) 21">
              <a:extLst>
                <a:ext uri="{FF2B5EF4-FFF2-40B4-BE49-F238E27FC236}">
                  <a16:creationId xmlns:a16="http://schemas.microsoft.com/office/drawing/2014/main" id="{11E43276-689F-4C56-ACFC-45A0F3CC1ECA}"/>
                </a:ext>
              </a:extLst>
            </p:cNvPr>
            <p:cNvSpPr/>
            <p:nvPr/>
          </p:nvSpPr>
          <p:spPr>
            <a:xfrm>
              <a:off x="1797932" y="3572308"/>
              <a:ext cx="845908" cy="378250"/>
            </a:xfrm>
            <a:prstGeom prst="borderCallout1">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600" dirty="0"/>
                <a:t>何を</a:t>
              </a:r>
            </a:p>
          </p:txBody>
        </p:sp>
        <p:sp>
          <p:nvSpPr>
            <p:cNvPr id="23" name="円/楕円 22">
              <a:extLst>
                <a:ext uri="{FF2B5EF4-FFF2-40B4-BE49-F238E27FC236}">
                  <a16:creationId xmlns:a16="http://schemas.microsoft.com/office/drawing/2014/main" id="{2D80974C-E3D1-4B7E-8CBF-1F2784588009}"/>
                </a:ext>
              </a:extLst>
            </p:cNvPr>
            <p:cNvSpPr/>
            <p:nvPr/>
          </p:nvSpPr>
          <p:spPr>
            <a:xfrm>
              <a:off x="5428756" y="5001536"/>
              <a:ext cx="142857" cy="1421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grpSp>
      <p:sp>
        <p:nvSpPr>
          <p:cNvPr id="2" name="フッター プレースホルダー 1">
            <a:extLst>
              <a:ext uri="{FF2B5EF4-FFF2-40B4-BE49-F238E27FC236}">
                <a16:creationId xmlns:a16="http://schemas.microsoft.com/office/drawing/2014/main" id="{3B60D438-51D6-4DFA-9594-9B6F183A5A07}"/>
              </a:ext>
            </a:extLst>
          </p:cNvPr>
          <p:cNvSpPr>
            <a:spLocks noGrp="1"/>
          </p:cNvSpPr>
          <p:nvPr>
            <p:ph type="ftr" sz="quarter" idx="11"/>
          </p:nvPr>
        </p:nvSpPr>
        <p:spPr/>
        <p:txBody>
          <a:bodyPr/>
          <a:lstStyle/>
          <a:p>
            <a:pPr>
              <a:defRPr/>
            </a:pPr>
            <a:r>
              <a:rPr lang="en-US" altLang="ja-JP"/>
              <a:t>Copyrighy©Ten`s.C</a:t>
            </a:r>
            <a:r>
              <a:rPr lang="ja-JP" altLang="en-US"/>
              <a:t>Ｏ</a:t>
            </a:r>
            <a:r>
              <a:rPr lang="en-US" altLang="ja-JP"/>
              <a:t>.,LTD</a:t>
            </a:r>
            <a:endParaRPr lang="ja-JP" altLang="en-US"/>
          </a:p>
        </p:txBody>
      </p:sp>
      <p:sp>
        <p:nvSpPr>
          <p:cNvPr id="10249" name="テキスト ボックス 2">
            <a:extLst>
              <a:ext uri="{FF2B5EF4-FFF2-40B4-BE49-F238E27FC236}">
                <a16:creationId xmlns:a16="http://schemas.microsoft.com/office/drawing/2014/main" id="{5E36A522-FD2D-4F03-A85E-78A4402596C7}"/>
              </a:ext>
            </a:extLst>
          </p:cNvPr>
          <p:cNvSpPr txBox="1">
            <a:spLocks noChangeArrowheads="1"/>
          </p:cNvSpPr>
          <p:nvPr/>
        </p:nvSpPr>
        <p:spPr bwMode="auto">
          <a:xfrm>
            <a:off x="612775" y="4797425"/>
            <a:ext cx="430213"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600">
                <a:latin typeface="Times New Roman" panose="02020603050405020304" pitchFamily="18" charset="0"/>
              </a:rPr>
              <a:t>管理特性</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3">
            <a:extLst>
              <a:ext uri="{FF2B5EF4-FFF2-40B4-BE49-F238E27FC236}">
                <a16:creationId xmlns:a16="http://schemas.microsoft.com/office/drawing/2014/main" id="{207690A2-11EE-48FE-B4BC-8FEDB4868258}"/>
              </a:ext>
            </a:extLst>
          </p:cNvPr>
          <p:cNvSpPr txBox="1">
            <a:spLocks noChangeArrowheads="1"/>
          </p:cNvSpPr>
          <p:nvPr/>
        </p:nvSpPr>
        <p:spPr bwMode="auto">
          <a:xfrm>
            <a:off x="7877175" y="0"/>
            <a:ext cx="12668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lvl1pPr defTabSz="7620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7620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7620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7620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7620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50000"/>
              </a:spcBef>
              <a:buFontTx/>
              <a:buNone/>
            </a:pPr>
            <a:r>
              <a:rPr lang="en-US" altLang="ja-JP" sz="1000">
                <a:latin typeface="ＭＳ Ｐ明朝" panose="02020600040205080304" pitchFamily="18" charset="-128"/>
                <a:ea typeface="ＭＳ Ｐ明朝" panose="02020600040205080304" pitchFamily="18" charset="-128"/>
              </a:rPr>
              <a:t>1018-</a:t>
            </a:r>
            <a:r>
              <a:rPr lang="ja-JP" altLang="en-US" sz="1000">
                <a:latin typeface="ＭＳ Ｐ明朝" panose="02020600040205080304" pitchFamily="18" charset="-128"/>
                <a:ea typeface="ＭＳ Ｐ明朝" panose="02020600040205080304" pitchFamily="18" charset="-128"/>
              </a:rPr>
              <a:t>ＰＲＪ／配布</a:t>
            </a:r>
          </a:p>
        </p:txBody>
      </p:sp>
      <p:sp>
        <p:nvSpPr>
          <p:cNvPr id="12291" name="Rectangle 4">
            <a:extLst>
              <a:ext uri="{FF2B5EF4-FFF2-40B4-BE49-F238E27FC236}">
                <a16:creationId xmlns:a16="http://schemas.microsoft.com/office/drawing/2014/main" id="{4A51ACA3-2E03-43FD-BE37-05CBAEA2087B}"/>
              </a:ext>
            </a:extLst>
          </p:cNvPr>
          <p:cNvSpPr>
            <a:spLocks noGrp="1"/>
          </p:cNvSpPr>
          <p:nvPr>
            <p:ph type="title" idx="4294967295"/>
          </p:nvPr>
        </p:nvSpPr>
        <p:spPr>
          <a:xfrm>
            <a:off x="785813" y="214313"/>
            <a:ext cx="7104062" cy="533400"/>
          </a:xfrm>
        </p:spPr>
        <p:txBody>
          <a:bodyPr/>
          <a:lstStyle/>
          <a:p>
            <a:pPr eaLnBrk="1" hangingPunct="1"/>
            <a:r>
              <a:rPr lang="en-US" altLang="ja-JP" sz="3600">
                <a:latin typeface="ＭＳ ゴシック" panose="020B0609070205080204" pitchFamily="49" charset="-128"/>
                <a:ea typeface="ＭＳ ゴシック" panose="020B0609070205080204" pitchFamily="49" charset="-128"/>
              </a:rPr>
              <a:t>Step3 :</a:t>
            </a:r>
            <a:r>
              <a:rPr lang="ja-JP" altLang="en-US" sz="3600">
                <a:latin typeface="ＭＳ ゴシック" panose="020B0609070205080204" pitchFamily="49" charset="-128"/>
                <a:ea typeface="ＭＳ ゴシック" panose="020B0609070205080204" pitchFamily="49" charset="-128"/>
              </a:rPr>
              <a:t>活動目標の設定</a:t>
            </a:r>
          </a:p>
        </p:txBody>
      </p:sp>
      <p:sp>
        <p:nvSpPr>
          <p:cNvPr id="12292" name="Text Box 5">
            <a:extLst>
              <a:ext uri="{FF2B5EF4-FFF2-40B4-BE49-F238E27FC236}">
                <a16:creationId xmlns:a16="http://schemas.microsoft.com/office/drawing/2014/main" id="{1100D73F-F2BF-4BEB-BFDB-D77ADD2B8155}"/>
              </a:ext>
            </a:extLst>
          </p:cNvPr>
          <p:cNvSpPr txBox="1">
            <a:spLocks noChangeArrowheads="1"/>
          </p:cNvSpPr>
          <p:nvPr/>
        </p:nvSpPr>
        <p:spPr bwMode="auto">
          <a:xfrm>
            <a:off x="428625" y="1571625"/>
            <a:ext cx="8150225" cy="497681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defTabSz="7620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7620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7620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7620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7620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50000"/>
              </a:spcBef>
              <a:buFontTx/>
              <a:buNone/>
            </a:pPr>
            <a:endParaRPr lang="ja-JP" altLang="ja-JP" sz="1800">
              <a:latin typeface="Times New Roman" panose="02020603050405020304" pitchFamily="18" charset="0"/>
              <a:ea typeface="ＭＳ Ｐ明朝" panose="02020600040205080304" pitchFamily="18" charset="-128"/>
            </a:endParaRPr>
          </a:p>
        </p:txBody>
      </p:sp>
      <p:sp>
        <p:nvSpPr>
          <p:cNvPr id="12293" name="Text Box 6">
            <a:extLst>
              <a:ext uri="{FF2B5EF4-FFF2-40B4-BE49-F238E27FC236}">
                <a16:creationId xmlns:a16="http://schemas.microsoft.com/office/drawing/2014/main" id="{3EB7666D-F17B-48A3-B1B9-D82D3C96B8DD}"/>
              </a:ext>
            </a:extLst>
          </p:cNvPr>
          <p:cNvSpPr txBox="1">
            <a:spLocks noChangeArrowheads="1"/>
          </p:cNvSpPr>
          <p:nvPr/>
        </p:nvSpPr>
        <p:spPr bwMode="auto">
          <a:xfrm>
            <a:off x="423863" y="1214438"/>
            <a:ext cx="4576762" cy="500062"/>
          </a:xfrm>
          <a:prstGeom prst="rect">
            <a:avLst/>
          </a:prstGeom>
          <a:solidFill>
            <a:schemeClr val="bg1"/>
          </a:solidFill>
          <a:ln w="12700">
            <a:solidFill>
              <a:schemeClr val="tx1"/>
            </a:solidFill>
            <a:miter lim="800000"/>
            <a:headEnd/>
            <a:tailEnd/>
          </a:ln>
        </p:spPr>
        <p:txBody>
          <a:bodyPr lIns="90000" tIns="46800" rIns="90000" bIns="46800"/>
          <a:lstStyle>
            <a:lvl1pPr defTabSz="7620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7620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7620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7620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7620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50000"/>
              </a:spcBef>
              <a:buFontTx/>
              <a:buNone/>
            </a:pPr>
            <a:r>
              <a:rPr lang="en-US" altLang="ja-JP" sz="2400">
                <a:latin typeface="Times New Roman" panose="02020603050405020304" pitchFamily="18" charset="0"/>
                <a:ea typeface="ＭＳ ゴシック" panose="020B0609070205080204" pitchFamily="49" charset="-128"/>
              </a:rPr>
              <a:t>3.</a:t>
            </a:r>
            <a:r>
              <a:rPr lang="ja-JP" altLang="en-US" sz="2400">
                <a:latin typeface="Times New Roman" panose="02020603050405020304" pitchFamily="18" charset="0"/>
                <a:ea typeface="ＭＳ ゴシック" panose="020B0609070205080204" pitchFamily="49" charset="-128"/>
              </a:rPr>
              <a:t>活動目標の設定（活動計画）</a:t>
            </a:r>
          </a:p>
        </p:txBody>
      </p:sp>
      <p:graphicFrame>
        <p:nvGraphicFramePr>
          <p:cNvPr id="673844" name="Group 52">
            <a:extLst>
              <a:ext uri="{FF2B5EF4-FFF2-40B4-BE49-F238E27FC236}">
                <a16:creationId xmlns:a16="http://schemas.microsoft.com/office/drawing/2014/main" id="{A14FF43D-5FBE-4A00-8211-BBE6B75A6313}"/>
              </a:ext>
            </a:extLst>
          </p:cNvPr>
          <p:cNvGraphicFramePr>
            <a:graphicFrameLocks noGrp="1"/>
          </p:cNvGraphicFramePr>
          <p:nvPr/>
        </p:nvGraphicFramePr>
        <p:xfrm>
          <a:off x="857250" y="2143125"/>
          <a:ext cx="7286625" cy="3857625"/>
        </p:xfrm>
        <a:graphic>
          <a:graphicData uri="http://schemas.openxmlformats.org/drawingml/2006/table">
            <a:tbl>
              <a:tblPr/>
              <a:tblGrid>
                <a:gridCol w="1779268">
                  <a:extLst>
                    <a:ext uri="{9D8B030D-6E8A-4147-A177-3AD203B41FA5}">
                      <a16:colId xmlns:a16="http://schemas.microsoft.com/office/drawing/2014/main" val="20000"/>
                    </a:ext>
                  </a:extLst>
                </a:gridCol>
                <a:gridCol w="779653">
                  <a:extLst>
                    <a:ext uri="{9D8B030D-6E8A-4147-A177-3AD203B41FA5}">
                      <a16:colId xmlns:a16="http://schemas.microsoft.com/office/drawing/2014/main" val="20001"/>
                    </a:ext>
                  </a:extLst>
                </a:gridCol>
                <a:gridCol w="779653">
                  <a:extLst>
                    <a:ext uri="{9D8B030D-6E8A-4147-A177-3AD203B41FA5}">
                      <a16:colId xmlns:a16="http://schemas.microsoft.com/office/drawing/2014/main" val="20002"/>
                    </a:ext>
                  </a:extLst>
                </a:gridCol>
                <a:gridCol w="775674">
                  <a:extLst>
                    <a:ext uri="{9D8B030D-6E8A-4147-A177-3AD203B41FA5}">
                      <a16:colId xmlns:a16="http://schemas.microsoft.com/office/drawing/2014/main" val="20003"/>
                    </a:ext>
                  </a:extLst>
                </a:gridCol>
                <a:gridCol w="779653">
                  <a:extLst>
                    <a:ext uri="{9D8B030D-6E8A-4147-A177-3AD203B41FA5}">
                      <a16:colId xmlns:a16="http://schemas.microsoft.com/office/drawing/2014/main" val="20004"/>
                    </a:ext>
                  </a:extLst>
                </a:gridCol>
                <a:gridCol w="716106">
                  <a:extLst>
                    <a:ext uri="{9D8B030D-6E8A-4147-A177-3AD203B41FA5}">
                      <a16:colId xmlns:a16="http://schemas.microsoft.com/office/drawing/2014/main" val="20005"/>
                    </a:ext>
                  </a:extLst>
                </a:gridCol>
                <a:gridCol w="838309">
                  <a:extLst>
                    <a:ext uri="{9D8B030D-6E8A-4147-A177-3AD203B41FA5}">
                      <a16:colId xmlns:a16="http://schemas.microsoft.com/office/drawing/2014/main" val="20006"/>
                    </a:ext>
                  </a:extLst>
                </a:gridCol>
                <a:gridCol w="838309">
                  <a:extLst>
                    <a:ext uri="{9D8B030D-6E8A-4147-A177-3AD203B41FA5}">
                      <a16:colId xmlns:a16="http://schemas.microsoft.com/office/drawing/2014/main" val="20007"/>
                    </a:ext>
                  </a:extLst>
                </a:gridCol>
              </a:tblGrid>
              <a:tr h="341790">
                <a:tc>
                  <a:txBody>
                    <a:bodyPr/>
                    <a:lstStyle/>
                    <a:p>
                      <a:pPr marL="0" marR="0" lvl="0" indent="0" algn="l" defTabSz="762000" rtl="0" eaLnBrk="1" fontAlgn="base" latinLnBrk="0" hangingPunct="1">
                        <a:lnSpc>
                          <a:spcPct val="90000"/>
                        </a:lnSpc>
                        <a:spcBef>
                          <a:spcPct val="0"/>
                        </a:spcBef>
                        <a:spcAft>
                          <a:spcPct val="20000"/>
                        </a:spcAft>
                        <a:buClrTx/>
                        <a:buSzTx/>
                        <a:buFontTx/>
                        <a:buNone/>
                        <a:tabLst/>
                      </a:pPr>
                      <a:endParaRPr kumimoji="1" lang="ja-JP" altLang="ja-JP" sz="14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0"/>
                        </a:spcBef>
                        <a:spcAft>
                          <a:spcPct val="20000"/>
                        </a:spcAft>
                        <a:buClrTx/>
                        <a:buSzTx/>
                        <a:buFontTx/>
                        <a:buNone/>
                        <a:tabLst/>
                      </a:pPr>
                      <a:r>
                        <a:rPr kumimoji="1" lang="en-US" altLang="ja-JP"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  </a:t>
                      </a:r>
                      <a:r>
                        <a:rPr kumimoji="1" lang="ja-JP" altLang="en-US"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月</a:t>
                      </a: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0"/>
                        </a:spcBef>
                        <a:spcAft>
                          <a:spcPct val="20000"/>
                        </a:spcAft>
                        <a:buClrTx/>
                        <a:buSzTx/>
                        <a:buFontTx/>
                        <a:buNone/>
                        <a:tabLst/>
                      </a:pPr>
                      <a:r>
                        <a:rPr kumimoji="1" lang="ja-JP" altLang="en-US"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  月</a:t>
                      </a: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0"/>
                        </a:spcBef>
                        <a:spcAft>
                          <a:spcPct val="20000"/>
                        </a:spcAft>
                        <a:buClrTx/>
                        <a:buSzTx/>
                        <a:buFontTx/>
                        <a:buNone/>
                        <a:tabLst/>
                      </a:pPr>
                      <a:r>
                        <a:rPr kumimoji="1" lang="en-US" altLang="ja-JP"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  </a:t>
                      </a:r>
                      <a:r>
                        <a:rPr kumimoji="1" lang="ja-JP" altLang="en-US"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月</a:t>
                      </a: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0"/>
                        </a:spcBef>
                        <a:spcAft>
                          <a:spcPct val="20000"/>
                        </a:spcAft>
                        <a:buClrTx/>
                        <a:buSzTx/>
                        <a:buFontTx/>
                        <a:buNone/>
                        <a:tabLst/>
                        <a:defRPr/>
                      </a:pPr>
                      <a:r>
                        <a:rPr kumimoji="1" lang="en-US" altLang="ja-JP"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  </a:t>
                      </a:r>
                      <a:r>
                        <a:rPr kumimoji="1" lang="ja-JP" altLang="en-US"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月</a:t>
                      </a: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0"/>
                        </a:spcBef>
                        <a:spcAft>
                          <a:spcPct val="20000"/>
                        </a:spcAft>
                        <a:buClrTx/>
                        <a:buSzTx/>
                        <a:buFontTx/>
                        <a:buNone/>
                        <a:tabLst/>
                      </a:pPr>
                      <a:r>
                        <a:rPr kumimoji="1" lang="en-US" altLang="ja-JP"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  </a:t>
                      </a:r>
                      <a:r>
                        <a:rPr kumimoji="1" lang="ja-JP" altLang="en-US"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月</a:t>
                      </a: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0"/>
                        </a:spcBef>
                        <a:spcAft>
                          <a:spcPct val="20000"/>
                        </a:spcAft>
                        <a:buClrTx/>
                        <a:buSzTx/>
                        <a:buFontTx/>
                        <a:buNone/>
                        <a:tabLst/>
                      </a:pPr>
                      <a:r>
                        <a:rPr kumimoji="1" lang="en-US" altLang="ja-JP"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  </a:t>
                      </a:r>
                      <a:r>
                        <a:rPr kumimoji="1" lang="ja-JP" altLang="en-US"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月</a:t>
                      </a: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0"/>
                        </a:spcBef>
                        <a:spcAft>
                          <a:spcPct val="20000"/>
                        </a:spcAft>
                        <a:buClrTx/>
                        <a:buSzTx/>
                        <a:buFontTx/>
                        <a:buNone/>
                        <a:tabLst/>
                      </a:pPr>
                      <a:r>
                        <a:rPr kumimoji="1" lang="en-US" altLang="ja-JP"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  </a:t>
                      </a:r>
                      <a:r>
                        <a:rPr kumimoji="1" lang="ja-JP" altLang="en-US"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月</a:t>
                      </a:r>
                    </a:p>
                  </a:txBody>
                  <a:tcPr marL="89999" marR="89999"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5267">
                <a:tc>
                  <a:txBody>
                    <a:bodyPr/>
                    <a:lstStyle/>
                    <a:p>
                      <a:pPr marL="0" marR="0" lvl="0" indent="0" algn="l" defTabSz="762000" rtl="0" eaLnBrk="1" fontAlgn="base" latinLnBrk="0" hangingPunct="1">
                        <a:lnSpc>
                          <a:spcPct val="90000"/>
                        </a:lnSpc>
                        <a:spcBef>
                          <a:spcPct val="0"/>
                        </a:spcBef>
                        <a:spcAft>
                          <a:spcPct val="20000"/>
                        </a:spcAft>
                        <a:buClrTx/>
                        <a:buSzTx/>
                        <a:buFontTx/>
                        <a:buNone/>
                        <a:tabLst/>
                      </a:pPr>
                      <a:r>
                        <a:rPr kumimoji="1" lang="en-US" altLang="ja-JP" sz="14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1</a:t>
                      </a:r>
                      <a:r>
                        <a:rPr kumimoji="1" lang="ja-JP" altLang="en-US" sz="1400" b="0" i="0" u="none" strike="noStrike" cap="none" normalizeH="0" baseline="0" dirty="0" err="1">
                          <a:ln>
                            <a:noFill/>
                          </a:ln>
                          <a:solidFill>
                            <a:schemeClr val="tx1"/>
                          </a:solidFill>
                          <a:effectLst/>
                          <a:latin typeface="ＭＳ 明朝" panose="02020609040205080304" pitchFamily="17" charset="-128"/>
                          <a:ea typeface="ＭＳ 明朝" panose="02020609040205080304" pitchFamily="17" charset="-128"/>
                        </a:rPr>
                        <a:t>、</a:t>
                      </a:r>
                      <a:r>
                        <a:rPr kumimoji="1" lang="ja-JP" altLang="en-US" sz="14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テーマの選定</a:t>
                      </a:r>
                    </a:p>
                  </a:txBody>
                  <a:tcPr marL="89999" marR="89999"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0"/>
                        </a:spcBef>
                        <a:spcAft>
                          <a:spcPct val="20000"/>
                        </a:spcAft>
                        <a:buClrTx/>
                        <a:buSzTx/>
                        <a:buFontTx/>
                        <a:buNone/>
                        <a:tabLst/>
                      </a:pPr>
                      <a:endParaRPr kumimoji="1" lang="ja-JP" altLang="ja-JP"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0"/>
                        </a:spcBef>
                        <a:spcAft>
                          <a:spcPct val="20000"/>
                        </a:spcAft>
                        <a:buClrTx/>
                        <a:buSzTx/>
                        <a:buFontTx/>
                        <a:buNone/>
                        <a:tabLst/>
                      </a:pPr>
                      <a:endParaRPr kumimoji="1" lang="ja-JP" altLang="ja-JP"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0"/>
                        </a:spcBef>
                        <a:spcAft>
                          <a:spcPct val="20000"/>
                        </a:spcAft>
                        <a:buClrTx/>
                        <a:buSzTx/>
                        <a:buFontTx/>
                        <a:buNone/>
                        <a:tabLst/>
                      </a:pPr>
                      <a:endParaRPr kumimoji="1" lang="ja-JP" altLang="ja-JP"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0"/>
                        </a:spcBef>
                        <a:spcAft>
                          <a:spcPct val="20000"/>
                        </a:spcAft>
                        <a:buClrTx/>
                        <a:buSzTx/>
                        <a:buFontTx/>
                        <a:buNone/>
                        <a:tabLst/>
                      </a:pPr>
                      <a:endParaRPr kumimoji="1" lang="ja-JP" altLang="ja-JP"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0"/>
                        </a:spcBef>
                        <a:spcAft>
                          <a:spcPct val="20000"/>
                        </a:spcAft>
                        <a:buClrTx/>
                        <a:buSzTx/>
                        <a:buFontTx/>
                        <a:buNone/>
                        <a:tabLst/>
                      </a:pPr>
                      <a:endParaRPr kumimoji="1" lang="ja-JP" altLang="ja-JP" sz="1800" b="0" i="0" u="none" strike="noStrike" cap="none" normalizeH="0" baseline="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0"/>
                        </a:spcBef>
                        <a:spcAft>
                          <a:spcPct val="20000"/>
                        </a:spcAft>
                        <a:buClrTx/>
                        <a:buSzTx/>
                        <a:buFontTx/>
                        <a:buNone/>
                        <a:tabLst/>
                      </a:pPr>
                      <a:endParaRPr kumimoji="1" lang="ja-JP" altLang="ja-JP"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0"/>
                        </a:spcBef>
                        <a:spcAft>
                          <a:spcPct val="20000"/>
                        </a:spcAft>
                        <a:buClrTx/>
                        <a:buSzTx/>
                        <a:buFontTx/>
                        <a:buNone/>
                        <a:tabLst/>
                      </a:pPr>
                      <a:endParaRPr kumimoji="1" lang="ja-JP" altLang="ja-JP"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4496">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r>
                        <a:rPr kumimoji="1" lang="en-US" altLang="ja-JP" sz="1400" b="0" i="0" u="none" strike="noStrike" cap="none" normalizeH="0" baseline="0">
                          <a:ln>
                            <a:noFill/>
                          </a:ln>
                          <a:solidFill>
                            <a:schemeClr val="tx1"/>
                          </a:solidFill>
                          <a:effectLst/>
                          <a:latin typeface="ＭＳ 明朝" panose="02020609040205080304" pitchFamily="17" charset="-128"/>
                          <a:ea typeface="ＭＳ 明朝" panose="02020609040205080304" pitchFamily="17" charset="-128"/>
                        </a:rPr>
                        <a:t>2</a:t>
                      </a:r>
                      <a:r>
                        <a:rPr kumimoji="1" lang="ja-JP" altLang="en-US" sz="1400" b="0" i="0" u="none" strike="noStrike" cap="none" normalizeH="0" baseline="0">
                          <a:ln>
                            <a:noFill/>
                          </a:ln>
                          <a:solidFill>
                            <a:schemeClr val="tx1"/>
                          </a:solidFill>
                          <a:effectLst/>
                          <a:latin typeface="ＭＳ 明朝" panose="02020609040205080304" pitchFamily="17" charset="-128"/>
                          <a:ea typeface="ＭＳ 明朝" panose="02020609040205080304" pitchFamily="17" charset="-128"/>
                        </a:rPr>
                        <a:t>、現状把握</a:t>
                      </a:r>
                    </a:p>
                  </a:txBody>
                  <a:tcPr marL="89999" marR="89999"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endParaRPr kumimoji="1" lang="ja-JP" altLang="ja-JP"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endParaRPr kumimoji="1" lang="ja-JP" altLang="ja-JP"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endParaRPr kumimoji="1" lang="ja-JP" altLang="ja-JP"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endParaRPr kumimoji="1" lang="ja-JP" altLang="ja-JP" sz="1800" b="0" i="0" u="none" strike="noStrike" cap="none" normalizeH="0" baseline="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endParaRPr kumimoji="1" lang="ja-JP" altLang="ja-JP" sz="1800" b="0" i="0" u="none" strike="noStrike" cap="none" normalizeH="0" baseline="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endParaRPr kumimoji="1" lang="ja-JP" altLang="ja-JP"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endParaRPr kumimoji="1" lang="ja-JP" altLang="ja-JP"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35267">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r>
                        <a:rPr kumimoji="1" lang="en-US" altLang="ja-JP" sz="14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3</a:t>
                      </a:r>
                      <a:r>
                        <a:rPr kumimoji="1" lang="ja-JP" altLang="en-US" sz="1400" b="0" i="0" u="none" strike="noStrike" cap="none" normalizeH="0" baseline="0" dirty="0" err="1">
                          <a:ln>
                            <a:noFill/>
                          </a:ln>
                          <a:solidFill>
                            <a:schemeClr val="tx1"/>
                          </a:solidFill>
                          <a:effectLst/>
                          <a:latin typeface="ＭＳ 明朝" panose="02020609040205080304" pitchFamily="17" charset="-128"/>
                          <a:ea typeface="ＭＳ 明朝" panose="02020609040205080304" pitchFamily="17" charset="-128"/>
                        </a:rPr>
                        <a:t>、</a:t>
                      </a:r>
                      <a:r>
                        <a:rPr kumimoji="1" lang="ja-JP" altLang="en-US" sz="14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目標の設定</a:t>
                      </a:r>
                    </a:p>
                  </a:txBody>
                  <a:tcPr marL="89999" marR="89999"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endParaRPr kumimoji="1" lang="ja-JP" altLang="ja-JP"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endParaRPr kumimoji="1" lang="ja-JP" altLang="ja-JP"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endParaRPr kumimoji="1" lang="ja-JP" altLang="ja-JP"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endParaRPr kumimoji="1" lang="ja-JP" altLang="ja-JP"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endParaRPr kumimoji="1" lang="ja-JP" altLang="ja-JP" sz="1800" b="0" i="0" u="none" strike="noStrike" cap="none" normalizeH="0" baseline="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endParaRPr kumimoji="1" lang="ja-JP" altLang="ja-JP"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endParaRPr kumimoji="1" lang="ja-JP" altLang="ja-JP"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25267">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r>
                        <a:rPr kumimoji="1" lang="en-US" altLang="ja-JP" sz="1400" b="0" i="0" u="none" strike="noStrike" cap="none" normalizeH="0" baseline="0">
                          <a:ln>
                            <a:noFill/>
                          </a:ln>
                          <a:solidFill>
                            <a:schemeClr val="tx1"/>
                          </a:solidFill>
                          <a:effectLst/>
                          <a:latin typeface="ＭＳ 明朝" panose="02020609040205080304" pitchFamily="17" charset="-128"/>
                          <a:ea typeface="ＭＳ 明朝" panose="02020609040205080304" pitchFamily="17" charset="-128"/>
                        </a:rPr>
                        <a:t>4</a:t>
                      </a:r>
                      <a:r>
                        <a:rPr kumimoji="1" lang="ja-JP" altLang="en-US" sz="1400" b="0" i="0" u="none" strike="noStrike" cap="none" normalizeH="0" baseline="0">
                          <a:ln>
                            <a:noFill/>
                          </a:ln>
                          <a:solidFill>
                            <a:schemeClr val="tx1"/>
                          </a:solidFill>
                          <a:effectLst/>
                          <a:latin typeface="ＭＳ 明朝" panose="02020609040205080304" pitchFamily="17" charset="-128"/>
                          <a:ea typeface="ＭＳ 明朝" panose="02020609040205080304" pitchFamily="17" charset="-128"/>
                        </a:rPr>
                        <a:t>、要因分析</a:t>
                      </a:r>
                    </a:p>
                  </a:txBody>
                  <a:tcPr marL="89999" marR="89999"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endParaRPr kumimoji="1" lang="ja-JP" altLang="ja-JP"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endParaRPr kumimoji="1" lang="ja-JP" altLang="ja-JP"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endParaRPr kumimoji="1" lang="ja-JP" altLang="ja-JP"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endParaRPr kumimoji="1" lang="ja-JP" altLang="ja-JP"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endParaRPr kumimoji="1" lang="ja-JP" altLang="ja-JP" sz="1800" b="0" i="0" u="none" strike="noStrike" cap="none" normalizeH="0" baseline="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endParaRPr kumimoji="1" lang="ja-JP" altLang="ja-JP"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endParaRPr kumimoji="1" lang="ja-JP" altLang="ja-JP"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35267">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r>
                        <a:rPr kumimoji="1" lang="en-US" altLang="ja-JP" sz="1400" b="0" i="0" u="none" strike="noStrike" cap="none" normalizeH="0" baseline="0">
                          <a:ln>
                            <a:noFill/>
                          </a:ln>
                          <a:solidFill>
                            <a:schemeClr val="tx1"/>
                          </a:solidFill>
                          <a:effectLst/>
                          <a:latin typeface="ＭＳ 明朝" panose="02020609040205080304" pitchFamily="17" charset="-128"/>
                          <a:ea typeface="ＭＳ 明朝" panose="02020609040205080304" pitchFamily="17" charset="-128"/>
                        </a:rPr>
                        <a:t>5</a:t>
                      </a:r>
                      <a:r>
                        <a:rPr kumimoji="1" lang="ja-JP" altLang="en-US" sz="1400" b="0" i="0" u="none" strike="noStrike" cap="none" normalizeH="0" baseline="0">
                          <a:ln>
                            <a:noFill/>
                          </a:ln>
                          <a:solidFill>
                            <a:schemeClr val="tx1"/>
                          </a:solidFill>
                          <a:effectLst/>
                          <a:latin typeface="ＭＳ 明朝" panose="02020609040205080304" pitchFamily="17" charset="-128"/>
                          <a:ea typeface="ＭＳ 明朝" panose="02020609040205080304" pitchFamily="17" charset="-128"/>
                        </a:rPr>
                        <a:t>、対策の立案</a:t>
                      </a:r>
                    </a:p>
                  </a:txBody>
                  <a:tcPr marL="89999" marR="89999"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endParaRPr kumimoji="1" lang="ja-JP" altLang="ja-JP"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endParaRPr kumimoji="1" lang="ja-JP" altLang="ja-JP"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endParaRPr kumimoji="1" lang="ja-JP" altLang="ja-JP"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endParaRPr kumimoji="1" lang="ja-JP" altLang="ja-JP"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endParaRPr kumimoji="1" lang="ja-JP" altLang="ja-JP" sz="1800" b="0" i="0" u="none" strike="noStrike" cap="none" normalizeH="0" baseline="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endParaRPr kumimoji="1" lang="ja-JP" altLang="ja-JP"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endParaRPr kumimoji="1" lang="ja-JP" altLang="ja-JP"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35267">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r>
                        <a:rPr kumimoji="1" lang="en-US" altLang="ja-JP" sz="1400" b="0" i="0" u="none" strike="noStrike" cap="none" normalizeH="0" baseline="0">
                          <a:ln>
                            <a:noFill/>
                          </a:ln>
                          <a:solidFill>
                            <a:schemeClr val="tx1"/>
                          </a:solidFill>
                          <a:effectLst/>
                          <a:latin typeface="ＭＳ 明朝" panose="02020609040205080304" pitchFamily="17" charset="-128"/>
                          <a:ea typeface="ＭＳ 明朝" panose="02020609040205080304" pitchFamily="17" charset="-128"/>
                        </a:rPr>
                        <a:t>6</a:t>
                      </a:r>
                      <a:r>
                        <a:rPr kumimoji="1" lang="ja-JP" altLang="en-US" sz="1400" b="0" i="0" u="none" strike="noStrike" cap="none" normalizeH="0" baseline="0">
                          <a:ln>
                            <a:noFill/>
                          </a:ln>
                          <a:solidFill>
                            <a:schemeClr val="tx1"/>
                          </a:solidFill>
                          <a:effectLst/>
                          <a:latin typeface="ＭＳ 明朝" panose="02020609040205080304" pitchFamily="17" charset="-128"/>
                          <a:ea typeface="ＭＳ 明朝" panose="02020609040205080304" pitchFamily="17" charset="-128"/>
                        </a:rPr>
                        <a:t>、対策の実施</a:t>
                      </a:r>
                    </a:p>
                  </a:txBody>
                  <a:tcPr marL="89999" marR="89999"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endParaRPr kumimoji="1" lang="ja-JP" altLang="ja-JP"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endParaRPr kumimoji="1" lang="ja-JP" altLang="ja-JP"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endParaRPr kumimoji="1" lang="ja-JP" altLang="ja-JP"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endParaRPr kumimoji="1" lang="ja-JP" altLang="ja-JP"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endParaRPr kumimoji="1" lang="ja-JP" altLang="ja-JP" sz="1800" b="0" i="0" u="none" strike="noStrike" cap="none" normalizeH="0" baseline="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endParaRPr kumimoji="1" lang="ja-JP" altLang="ja-JP" sz="1800" b="0" i="0" u="none" strike="noStrike" cap="none" normalizeH="0" baseline="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endParaRPr kumimoji="1" lang="ja-JP" altLang="ja-JP"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35267">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r>
                        <a:rPr kumimoji="1" lang="en-US" altLang="ja-JP" sz="1400" b="0" i="0" u="none" strike="noStrike" cap="none" normalizeH="0" baseline="0">
                          <a:ln>
                            <a:noFill/>
                          </a:ln>
                          <a:solidFill>
                            <a:schemeClr val="tx1"/>
                          </a:solidFill>
                          <a:effectLst/>
                          <a:latin typeface="ＭＳ 明朝" panose="02020609040205080304" pitchFamily="17" charset="-128"/>
                          <a:ea typeface="ＭＳ 明朝" panose="02020609040205080304" pitchFamily="17" charset="-128"/>
                        </a:rPr>
                        <a:t>7</a:t>
                      </a:r>
                      <a:r>
                        <a:rPr kumimoji="1" lang="ja-JP" altLang="en-US" sz="1400" b="0" i="0" u="none" strike="noStrike" cap="none" normalizeH="0" baseline="0">
                          <a:ln>
                            <a:noFill/>
                          </a:ln>
                          <a:solidFill>
                            <a:schemeClr val="tx1"/>
                          </a:solidFill>
                          <a:effectLst/>
                          <a:latin typeface="ＭＳ 明朝" panose="02020609040205080304" pitchFamily="17" charset="-128"/>
                          <a:ea typeface="ＭＳ 明朝" panose="02020609040205080304" pitchFamily="17" charset="-128"/>
                        </a:rPr>
                        <a:t>、効果の確認</a:t>
                      </a:r>
                    </a:p>
                  </a:txBody>
                  <a:tcPr marL="89999" marR="89999"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endParaRPr kumimoji="1" lang="ja-JP" altLang="ja-JP"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endParaRPr kumimoji="1" lang="ja-JP" altLang="ja-JP"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endParaRPr kumimoji="1" lang="ja-JP" altLang="ja-JP"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endParaRPr kumimoji="1" lang="ja-JP" altLang="ja-JP"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endParaRPr kumimoji="1" lang="ja-JP" altLang="ja-JP"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endParaRPr kumimoji="1" lang="ja-JP" altLang="ja-JP"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endParaRPr kumimoji="1" lang="ja-JP" altLang="ja-JP"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99738">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r>
                        <a:rPr kumimoji="1" lang="en-US" altLang="ja-JP" sz="14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8</a:t>
                      </a:r>
                      <a:r>
                        <a:rPr kumimoji="1" lang="ja-JP" altLang="en-US" sz="1400" b="0" i="0" u="none" strike="noStrike" cap="none" normalizeH="0" baseline="0" dirty="0" err="1">
                          <a:ln>
                            <a:noFill/>
                          </a:ln>
                          <a:solidFill>
                            <a:schemeClr val="tx1"/>
                          </a:solidFill>
                          <a:effectLst/>
                          <a:latin typeface="ＭＳ 明朝" panose="02020609040205080304" pitchFamily="17" charset="-128"/>
                          <a:ea typeface="ＭＳ 明朝" panose="02020609040205080304" pitchFamily="17" charset="-128"/>
                        </a:rPr>
                        <a:t>、</a:t>
                      </a:r>
                      <a:r>
                        <a:rPr kumimoji="1" lang="ja-JP" altLang="en-US" sz="14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歯止め</a:t>
                      </a:r>
                    </a:p>
                  </a:txBody>
                  <a:tcPr marL="89999" marR="89999"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endParaRPr kumimoji="1" lang="ja-JP" altLang="ja-JP"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endParaRPr kumimoji="1" lang="ja-JP" altLang="ja-JP"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endParaRPr kumimoji="1" lang="ja-JP" altLang="ja-JP"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endParaRPr kumimoji="1" lang="ja-JP" altLang="ja-JP"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endParaRPr kumimoji="1" lang="ja-JP" altLang="ja-JP" sz="1800" b="0" i="0" u="none" strike="noStrike" cap="none" normalizeH="0" baseline="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endParaRPr kumimoji="1" lang="ja-JP" altLang="ja-JP"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762000" rtl="0" eaLnBrk="1" fontAlgn="base" latinLnBrk="0" hangingPunct="1">
                        <a:lnSpc>
                          <a:spcPct val="90000"/>
                        </a:lnSpc>
                        <a:spcBef>
                          <a:spcPct val="20000"/>
                        </a:spcBef>
                        <a:spcAft>
                          <a:spcPct val="20000"/>
                        </a:spcAft>
                        <a:buClrTx/>
                        <a:buSzTx/>
                        <a:buFontTx/>
                        <a:buNone/>
                        <a:tabLst/>
                      </a:pPr>
                      <a:endParaRPr kumimoji="1" lang="ja-JP" altLang="ja-JP" sz="18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endParaRPr>
                    </a:p>
                  </a:txBody>
                  <a:tcPr marL="89999" marR="89999"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2" name="フッター プレースホルダー 1">
            <a:extLst>
              <a:ext uri="{FF2B5EF4-FFF2-40B4-BE49-F238E27FC236}">
                <a16:creationId xmlns:a16="http://schemas.microsoft.com/office/drawing/2014/main" id="{AC8305F4-498F-40DC-90F6-B453B90A3328}"/>
              </a:ext>
            </a:extLst>
          </p:cNvPr>
          <p:cNvSpPr>
            <a:spLocks noGrp="1"/>
          </p:cNvSpPr>
          <p:nvPr>
            <p:ph type="ftr" sz="quarter" idx="11"/>
          </p:nvPr>
        </p:nvSpPr>
        <p:spPr/>
        <p:txBody>
          <a:bodyPr/>
          <a:lstStyle/>
          <a:p>
            <a:pPr>
              <a:defRPr/>
            </a:pPr>
            <a:r>
              <a:rPr lang="en-US" altLang="ja-JP"/>
              <a:t>Copyrighy©Ten`s.C</a:t>
            </a:r>
            <a:r>
              <a:rPr lang="ja-JP" altLang="en-US"/>
              <a:t>Ｏ</a:t>
            </a:r>
            <a:r>
              <a:rPr lang="en-US" altLang="ja-JP"/>
              <a:t>.,LTD</a:t>
            </a:r>
            <a:endParaRPr lang="ja-JP" altLang="en-US"/>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a:extLst>
              <a:ext uri="{FF2B5EF4-FFF2-40B4-BE49-F238E27FC236}">
                <a16:creationId xmlns:a16="http://schemas.microsoft.com/office/drawing/2014/main" id="{73EF9EEF-C07E-45FF-AB0B-F955BADCDC7E}"/>
              </a:ext>
            </a:extLst>
          </p:cNvPr>
          <p:cNvSpPr>
            <a:spLocks noGrp="1"/>
          </p:cNvSpPr>
          <p:nvPr>
            <p:ph type="title" idx="4294967295"/>
          </p:nvPr>
        </p:nvSpPr>
        <p:spPr>
          <a:xfrm>
            <a:off x="428625" y="285750"/>
            <a:ext cx="6786563" cy="642938"/>
          </a:xfrm>
        </p:spPr>
        <p:txBody>
          <a:bodyPr/>
          <a:lstStyle/>
          <a:p>
            <a:pPr eaLnBrk="1" hangingPunct="1"/>
            <a:r>
              <a:rPr lang="en-US" altLang="ja-JP" sz="3200">
                <a:latin typeface="ＭＳ ゴシック" panose="020B0609070205080204" pitchFamily="49" charset="-128"/>
                <a:ea typeface="ＭＳ ゴシック" panose="020B0609070205080204" pitchFamily="49" charset="-128"/>
              </a:rPr>
              <a:t>Step4:</a:t>
            </a:r>
            <a:r>
              <a:rPr lang="ja-JP" altLang="en-US" sz="3200">
                <a:latin typeface="ＭＳ ゴシック" panose="020B0609070205080204" pitchFamily="49" charset="-128"/>
                <a:ea typeface="ＭＳ ゴシック" panose="020B0609070205080204" pitchFamily="49" charset="-128"/>
              </a:rPr>
              <a:t>要因分析</a:t>
            </a:r>
            <a:endParaRPr lang="ja-JP" altLang="en-US" sz="3200"/>
          </a:p>
        </p:txBody>
      </p:sp>
      <p:sp>
        <p:nvSpPr>
          <p:cNvPr id="14339" name="Text Box 4">
            <a:extLst>
              <a:ext uri="{FF2B5EF4-FFF2-40B4-BE49-F238E27FC236}">
                <a16:creationId xmlns:a16="http://schemas.microsoft.com/office/drawing/2014/main" id="{52F097E4-AF44-46BA-B5EF-CBD2E3013C28}"/>
              </a:ext>
            </a:extLst>
          </p:cNvPr>
          <p:cNvSpPr txBox="1">
            <a:spLocks noChangeArrowheads="1"/>
          </p:cNvSpPr>
          <p:nvPr/>
        </p:nvSpPr>
        <p:spPr bwMode="auto">
          <a:xfrm>
            <a:off x="468313" y="1268413"/>
            <a:ext cx="7993062" cy="5359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defTabSz="7620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7620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7620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7620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7620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50000"/>
              </a:spcBef>
              <a:buFontTx/>
              <a:buNone/>
            </a:pPr>
            <a:endParaRPr lang="ja-JP" altLang="ja-JP" sz="1800">
              <a:latin typeface="Times New Roman" panose="02020603050405020304" pitchFamily="18" charset="0"/>
              <a:ea typeface="ＭＳ Ｐ明朝" panose="02020600040205080304" pitchFamily="18" charset="-128"/>
            </a:endParaRPr>
          </a:p>
        </p:txBody>
      </p:sp>
      <p:sp>
        <p:nvSpPr>
          <p:cNvPr id="14340" name="Text Box 5">
            <a:extLst>
              <a:ext uri="{FF2B5EF4-FFF2-40B4-BE49-F238E27FC236}">
                <a16:creationId xmlns:a16="http://schemas.microsoft.com/office/drawing/2014/main" id="{ACD34587-37E6-4B0A-B62E-760D8DBD8CA0}"/>
              </a:ext>
            </a:extLst>
          </p:cNvPr>
          <p:cNvSpPr txBox="1">
            <a:spLocks noChangeArrowheads="1"/>
          </p:cNvSpPr>
          <p:nvPr/>
        </p:nvSpPr>
        <p:spPr bwMode="auto">
          <a:xfrm>
            <a:off x="423863" y="928688"/>
            <a:ext cx="2505075" cy="520700"/>
          </a:xfrm>
          <a:prstGeom prst="rect">
            <a:avLst/>
          </a:prstGeom>
          <a:solidFill>
            <a:schemeClr val="bg1"/>
          </a:solidFill>
          <a:ln w="12700">
            <a:solidFill>
              <a:schemeClr val="tx1"/>
            </a:solidFill>
            <a:miter lim="800000"/>
            <a:headEnd/>
            <a:tailEnd/>
          </a:ln>
        </p:spPr>
        <p:txBody>
          <a:bodyPr lIns="90000" tIns="46800" rIns="90000" bIns="46800"/>
          <a:lstStyle>
            <a:lvl1pPr defTabSz="7620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7620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7620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7620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7620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50000"/>
              </a:spcBef>
              <a:buFontTx/>
              <a:buNone/>
            </a:pPr>
            <a:r>
              <a:rPr lang="en-US" altLang="ja-JP" sz="2400">
                <a:latin typeface="Times New Roman" panose="02020603050405020304" pitchFamily="18" charset="0"/>
                <a:ea typeface="ＭＳ ゴシック" panose="020B0609070205080204" pitchFamily="49" charset="-128"/>
              </a:rPr>
              <a:t>4.</a:t>
            </a:r>
            <a:r>
              <a:rPr lang="ja-JP" altLang="en-US" sz="2400">
                <a:latin typeface="Times New Roman" panose="02020603050405020304" pitchFamily="18" charset="0"/>
                <a:ea typeface="ＭＳ ゴシック" panose="020B0609070205080204" pitchFamily="49" charset="-128"/>
              </a:rPr>
              <a:t>要因分析</a:t>
            </a:r>
          </a:p>
          <a:p>
            <a:pPr eaLnBrk="1" hangingPunct="1">
              <a:spcBef>
                <a:spcPct val="50000"/>
              </a:spcBef>
              <a:buFontTx/>
              <a:buNone/>
            </a:pPr>
            <a:endParaRPr lang="ja-JP" altLang="en-US" sz="2400">
              <a:latin typeface="Times New Roman" panose="02020603050405020304" pitchFamily="18" charset="0"/>
              <a:ea typeface="ＭＳ ゴシック" panose="020B0609070205080204" pitchFamily="49" charset="-128"/>
            </a:endParaRPr>
          </a:p>
        </p:txBody>
      </p:sp>
      <p:sp>
        <p:nvSpPr>
          <p:cNvPr id="126981" name="Rectangle 902">
            <a:extLst>
              <a:ext uri="{FF2B5EF4-FFF2-40B4-BE49-F238E27FC236}">
                <a16:creationId xmlns:a16="http://schemas.microsoft.com/office/drawing/2014/main" id="{6C2A7087-551B-4C1E-B0FD-D57A8FFAE0CE}"/>
              </a:ext>
            </a:extLst>
          </p:cNvPr>
          <p:cNvSpPr>
            <a:spLocks noChangeArrowheads="1"/>
          </p:cNvSpPr>
          <p:nvPr/>
        </p:nvSpPr>
        <p:spPr bwMode="auto">
          <a:xfrm>
            <a:off x="785813" y="1643063"/>
            <a:ext cx="7572375" cy="1357312"/>
          </a:xfrm>
          <a:prstGeom prst="rect">
            <a:avLst/>
          </a:prstGeom>
          <a:noFill/>
          <a:ln>
            <a:noFill/>
          </a:ln>
        </p:spPr>
        <p:txBody>
          <a:bodyPr wrap="none" lIns="92075" tIns="46038" rIns="92075" bIns="46038" anchor="ctr"/>
          <a:lstStyle>
            <a:lvl1pPr defTabSz="762000"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defTabSz="76200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defTabSz="7620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defTabSz="7620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defTabSz="7620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defTabSz="7620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defTabSz="7620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defTabSz="7620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defTabSz="7620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lnSpc>
                <a:spcPct val="120000"/>
              </a:lnSpc>
              <a:spcBef>
                <a:spcPct val="0"/>
              </a:spcBef>
              <a:buFontTx/>
              <a:buNone/>
              <a:defRPr/>
            </a:pPr>
            <a:r>
              <a:rPr lang="en-US" altLang="ja-JP" sz="1600" dirty="0">
                <a:latin typeface="+mn-ea"/>
                <a:ea typeface="+mn-ea"/>
              </a:rPr>
              <a:t>4.</a:t>
            </a:r>
            <a:r>
              <a:rPr lang="ja-JP" altLang="en-US" sz="1600" dirty="0">
                <a:latin typeface="+mn-ea"/>
                <a:ea typeface="+mn-ea"/>
              </a:rPr>
              <a:t>要因分析・検証のポイント</a:t>
            </a:r>
          </a:p>
          <a:p>
            <a:pPr eaLnBrk="1" hangingPunct="1">
              <a:lnSpc>
                <a:spcPct val="110000"/>
              </a:lnSpc>
              <a:spcBef>
                <a:spcPct val="0"/>
              </a:spcBef>
              <a:buFontTx/>
              <a:buNone/>
              <a:defRPr/>
            </a:pPr>
            <a:r>
              <a:rPr lang="ja-JP" altLang="en-US" sz="1600" dirty="0">
                <a:latin typeface="+mn-ea"/>
                <a:ea typeface="+mn-ea"/>
              </a:rPr>
              <a:t>　①改善項目の主要部分の活動目標の個々の要因分析がされていますか</a:t>
            </a:r>
          </a:p>
          <a:p>
            <a:pPr eaLnBrk="1" hangingPunct="1">
              <a:lnSpc>
                <a:spcPct val="110000"/>
              </a:lnSpc>
              <a:spcBef>
                <a:spcPct val="0"/>
              </a:spcBef>
              <a:buFontTx/>
              <a:buNone/>
              <a:defRPr/>
            </a:pPr>
            <a:r>
              <a:rPr lang="ja-JP" altLang="en-US" sz="1600" dirty="0">
                <a:latin typeface="+mn-ea"/>
                <a:ea typeface="+mn-ea"/>
              </a:rPr>
              <a:t>　②要因の十分な掘り下げと抽出がされていますか</a:t>
            </a:r>
          </a:p>
          <a:p>
            <a:pPr eaLnBrk="1" hangingPunct="1">
              <a:lnSpc>
                <a:spcPct val="110000"/>
              </a:lnSpc>
              <a:spcBef>
                <a:spcPct val="0"/>
              </a:spcBef>
              <a:buFontTx/>
              <a:buNone/>
              <a:defRPr/>
            </a:pPr>
            <a:r>
              <a:rPr lang="ja-JP" altLang="en-US" sz="1600" dirty="0">
                <a:latin typeface="+mn-ea"/>
                <a:ea typeface="+mn-ea"/>
              </a:rPr>
              <a:t>　③要因の絞込みがされていますか</a:t>
            </a:r>
          </a:p>
        </p:txBody>
      </p:sp>
      <p:grpSp>
        <p:nvGrpSpPr>
          <p:cNvPr id="14342" name="Group 21">
            <a:extLst>
              <a:ext uri="{FF2B5EF4-FFF2-40B4-BE49-F238E27FC236}">
                <a16:creationId xmlns:a16="http://schemas.microsoft.com/office/drawing/2014/main" id="{000EECE8-C488-47F0-99E0-63A493BF35BF}"/>
              </a:ext>
            </a:extLst>
          </p:cNvPr>
          <p:cNvGrpSpPr>
            <a:grpSpLocks/>
          </p:cNvGrpSpPr>
          <p:nvPr/>
        </p:nvGrpSpPr>
        <p:grpSpPr bwMode="auto">
          <a:xfrm>
            <a:off x="1071563" y="3427413"/>
            <a:ext cx="6423025" cy="3001962"/>
            <a:chOff x="1128" y="1392"/>
            <a:chExt cx="3591" cy="2030"/>
          </a:xfrm>
        </p:grpSpPr>
        <p:sp>
          <p:nvSpPr>
            <p:cNvPr id="14344" name="Line 4">
              <a:extLst>
                <a:ext uri="{FF2B5EF4-FFF2-40B4-BE49-F238E27FC236}">
                  <a16:creationId xmlns:a16="http://schemas.microsoft.com/office/drawing/2014/main" id="{249E05E3-02C2-4245-B0D7-3DABB1FDC9AD}"/>
                </a:ext>
              </a:extLst>
            </p:cNvPr>
            <p:cNvSpPr>
              <a:spLocks noChangeAspect="1" noChangeShapeType="1"/>
            </p:cNvSpPr>
            <p:nvPr/>
          </p:nvSpPr>
          <p:spPr bwMode="auto">
            <a:xfrm flipH="1">
              <a:off x="1198" y="2335"/>
              <a:ext cx="2934" cy="1"/>
            </a:xfrm>
            <a:prstGeom prst="line">
              <a:avLst/>
            </a:prstGeom>
            <a:noFill/>
            <a:ln w="9525">
              <a:solidFill>
                <a:srgbClr val="000000"/>
              </a:solidFill>
              <a:round/>
              <a:headEnd type="triangle" w="sm" len="med"/>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345" name="Rectangle 5">
              <a:extLst>
                <a:ext uri="{FF2B5EF4-FFF2-40B4-BE49-F238E27FC236}">
                  <a16:creationId xmlns:a16="http://schemas.microsoft.com/office/drawing/2014/main" id="{DCC7ED20-6314-4561-AC7D-FBF1E9DEDB5C}"/>
                </a:ext>
              </a:extLst>
            </p:cNvPr>
            <p:cNvSpPr>
              <a:spLocks noChangeAspect="1" noChangeArrowheads="1"/>
            </p:cNvSpPr>
            <p:nvPr/>
          </p:nvSpPr>
          <p:spPr bwMode="auto">
            <a:xfrm>
              <a:off x="2877" y="1449"/>
              <a:ext cx="1010" cy="339"/>
            </a:xfrm>
            <a:prstGeom prst="rect">
              <a:avLst/>
            </a:prstGeom>
            <a:solidFill>
              <a:srgbClr val="FFFFFF"/>
            </a:solidFill>
            <a:ln w="3175">
              <a:solidFill>
                <a:srgbClr val="000000"/>
              </a:solidFill>
              <a:miter lim="800000"/>
              <a:headEnd/>
              <a:tailEnd/>
            </a:ln>
          </p:spPr>
          <p:txBody>
            <a:bodyPr lIns="50788" tIns="50788" rIns="50788" bIns="50788"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ct val="96000"/>
                </a:lnSpc>
                <a:spcBef>
                  <a:spcPct val="0"/>
                </a:spcBef>
                <a:buFontTx/>
                <a:buNone/>
              </a:pPr>
              <a:endParaRPr lang="ja-JP" altLang="en-US" sz="1800">
                <a:solidFill>
                  <a:srgbClr val="000000"/>
                </a:solidFill>
                <a:latin typeface="HG丸ｺﾞｼｯｸM-PRO" panose="020F0600000000000000" pitchFamily="50" charset="-128"/>
                <a:ea typeface="HG丸ｺﾞｼｯｸM-PRO" panose="020F0600000000000000" pitchFamily="50" charset="-128"/>
              </a:endParaRPr>
            </a:p>
          </p:txBody>
        </p:sp>
        <p:sp>
          <p:nvSpPr>
            <p:cNvPr id="14346" name="Rectangle 6">
              <a:extLst>
                <a:ext uri="{FF2B5EF4-FFF2-40B4-BE49-F238E27FC236}">
                  <a16:creationId xmlns:a16="http://schemas.microsoft.com/office/drawing/2014/main" id="{5A1AF082-3F9F-4B04-934E-0681294406B3}"/>
                </a:ext>
              </a:extLst>
            </p:cNvPr>
            <p:cNvSpPr>
              <a:spLocks noChangeAspect="1" noChangeArrowheads="1"/>
            </p:cNvSpPr>
            <p:nvPr/>
          </p:nvSpPr>
          <p:spPr bwMode="auto">
            <a:xfrm>
              <a:off x="4123" y="1392"/>
              <a:ext cx="596" cy="2030"/>
            </a:xfrm>
            <a:prstGeom prst="rect">
              <a:avLst/>
            </a:prstGeom>
            <a:solidFill>
              <a:srgbClr val="FFFFFF"/>
            </a:solidFill>
            <a:ln w="3175">
              <a:solidFill>
                <a:srgbClr val="000000"/>
              </a:solidFill>
              <a:miter lim="800000"/>
              <a:headEnd/>
              <a:tailEnd/>
            </a:ln>
          </p:spPr>
          <p:txBody>
            <a:bodyPr vert="eaVert" lIns="50788" tIns="50788" rIns="50788" bIns="50788"/>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dist" eaLnBrk="1" hangingPunct="1">
                <a:lnSpc>
                  <a:spcPct val="50000"/>
                </a:lnSpc>
                <a:spcBef>
                  <a:spcPct val="0"/>
                </a:spcBef>
                <a:buFontTx/>
                <a:buNone/>
              </a:pPr>
              <a:endParaRPr lang="ja-JP" altLang="en-US" sz="1800">
                <a:solidFill>
                  <a:srgbClr val="000000"/>
                </a:solidFill>
                <a:latin typeface="HG丸ｺﾞｼｯｸM-PRO" panose="020F0600000000000000" pitchFamily="50" charset="-128"/>
                <a:ea typeface="HG丸ｺﾞｼｯｸM-PRO" panose="020F0600000000000000" pitchFamily="50" charset="-128"/>
              </a:endParaRPr>
            </a:p>
          </p:txBody>
        </p:sp>
        <p:sp>
          <p:nvSpPr>
            <p:cNvPr id="14347" name="Rectangle 7">
              <a:extLst>
                <a:ext uri="{FF2B5EF4-FFF2-40B4-BE49-F238E27FC236}">
                  <a16:creationId xmlns:a16="http://schemas.microsoft.com/office/drawing/2014/main" id="{E1AE5167-AE1F-481B-87EE-D2E86EAB4108}"/>
                </a:ext>
              </a:extLst>
            </p:cNvPr>
            <p:cNvSpPr>
              <a:spLocks noChangeAspect="1" noChangeArrowheads="1"/>
            </p:cNvSpPr>
            <p:nvPr/>
          </p:nvSpPr>
          <p:spPr bwMode="auto">
            <a:xfrm>
              <a:off x="1128" y="2874"/>
              <a:ext cx="1116" cy="375"/>
            </a:xfrm>
            <a:prstGeom prst="rect">
              <a:avLst/>
            </a:prstGeom>
            <a:solidFill>
              <a:srgbClr val="FFFFFF"/>
            </a:solidFill>
            <a:ln w="3175">
              <a:solidFill>
                <a:srgbClr val="000000"/>
              </a:solidFill>
              <a:miter lim="800000"/>
              <a:headEnd/>
              <a:tailEnd/>
            </a:ln>
          </p:spPr>
          <p:txBody>
            <a:bodyPr lIns="50788" tIns="50788" rIns="50788" bIns="50788"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ct val="96000"/>
                </a:lnSpc>
                <a:spcBef>
                  <a:spcPct val="0"/>
                </a:spcBef>
                <a:buFontTx/>
                <a:buNone/>
              </a:pPr>
              <a:endParaRPr lang="ja-JP" altLang="en-US" sz="1800">
                <a:solidFill>
                  <a:srgbClr val="000000"/>
                </a:solidFill>
                <a:latin typeface="HG丸ｺﾞｼｯｸM-PRO" panose="020F0600000000000000" pitchFamily="50" charset="-128"/>
                <a:ea typeface="HG丸ｺﾞｼｯｸM-PRO" panose="020F0600000000000000" pitchFamily="50" charset="-128"/>
              </a:endParaRPr>
            </a:p>
          </p:txBody>
        </p:sp>
        <p:sp>
          <p:nvSpPr>
            <p:cNvPr id="14348" name="Rectangle 8">
              <a:extLst>
                <a:ext uri="{FF2B5EF4-FFF2-40B4-BE49-F238E27FC236}">
                  <a16:creationId xmlns:a16="http://schemas.microsoft.com/office/drawing/2014/main" id="{0867F1BF-0661-45F6-B604-E74477F96E65}"/>
                </a:ext>
              </a:extLst>
            </p:cNvPr>
            <p:cNvSpPr>
              <a:spLocks noChangeAspect="1" noChangeArrowheads="1"/>
            </p:cNvSpPr>
            <p:nvPr/>
          </p:nvSpPr>
          <p:spPr bwMode="auto">
            <a:xfrm>
              <a:off x="2706" y="2874"/>
              <a:ext cx="1181" cy="397"/>
            </a:xfrm>
            <a:prstGeom prst="rect">
              <a:avLst/>
            </a:prstGeom>
            <a:solidFill>
              <a:srgbClr val="FFFFFF"/>
            </a:solidFill>
            <a:ln w="3175">
              <a:solidFill>
                <a:srgbClr val="000000"/>
              </a:solidFill>
              <a:miter lim="800000"/>
              <a:headEnd/>
              <a:tailEnd/>
            </a:ln>
          </p:spPr>
          <p:txBody>
            <a:bodyPr lIns="50788" tIns="50788" rIns="50788" bIns="50788"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ct val="96000"/>
                </a:lnSpc>
                <a:spcBef>
                  <a:spcPct val="0"/>
                </a:spcBef>
                <a:buFontTx/>
                <a:buNone/>
              </a:pPr>
              <a:endParaRPr lang="ja-JP" altLang="en-US" sz="1800">
                <a:solidFill>
                  <a:srgbClr val="000000"/>
                </a:solidFill>
                <a:latin typeface="HG丸ｺﾞｼｯｸM-PRO" panose="020F0600000000000000" pitchFamily="50" charset="-128"/>
                <a:ea typeface="HG丸ｺﾞｼｯｸM-PRO" panose="020F0600000000000000" pitchFamily="50" charset="-128"/>
              </a:endParaRPr>
            </a:p>
          </p:txBody>
        </p:sp>
        <p:sp>
          <p:nvSpPr>
            <p:cNvPr id="14349" name="Line 9">
              <a:extLst>
                <a:ext uri="{FF2B5EF4-FFF2-40B4-BE49-F238E27FC236}">
                  <a16:creationId xmlns:a16="http://schemas.microsoft.com/office/drawing/2014/main" id="{7D4D9809-55CB-4ACA-B1F3-BF5FCDC6441E}"/>
                </a:ext>
              </a:extLst>
            </p:cNvPr>
            <p:cNvSpPr>
              <a:spLocks noChangeAspect="1" noChangeShapeType="1"/>
            </p:cNvSpPr>
            <p:nvPr/>
          </p:nvSpPr>
          <p:spPr bwMode="auto">
            <a:xfrm flipH="1">
              <a:off x="3118" y="2335"/>
              <a:ext cx="171" cy="472"/>
            </a:xfrm>
            <a:prstGeom prst="line">
              <a:avLst/>
            </a:prstGeom>
            <a:noFill/>
            <a:ln w="6350">
              <a:solidFill>
                <a:srgbClr val="000000"/>
              </a:solidFill>
              <a:round/>
              <a:headEnd type="triangl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350" name="Line 10">
              <a:extLst>
                <a:ext uri="{FF2B5EF4-FFF2-40B4-BE49-F238E27FC236}">
                  <a16:creationId xmlns:a16="http://schemas.microsoft.com/office/drawing/2014/main" id="{569835C3-3B32-4A94-8657-119B2D92D329}"/>
                </a:ext>
              </a:extLst>
            </p:cNvPr>
            <p:cNvSpPr>
              <a:spLocks noChangeAspect="1" noChangeShapeType="1"/>
            </p:cNvSpPr>
            <p:nvPr/>
          </p:nvSpPr>
          <p:spPr bwMode="auto">
            <a:xfrm flipH="1">
              <a:off x="1823" y="2335"/>
              <a:ext cx="166" cy="472"/>
            </a:xfrm>
            <a:prstGeom prst="line">
              <a:avLst/>
            </a:prstGeom>
            <a:noFill/>
            <a:ln w="3175">
              <a:solidFill>
                <a:srgbClr val="000000"/>
              </a:solidFill>
              <a:round/>
              <a:headEnd type="triangl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351" name="Line 11">
              <a:extLst>
                <a:ext uri="{FF2B5EF4-FFF2-40B4-BE49-F238E27FC236}">
                  <a16:creationId xmlns:a16="http://schemas.microsoft.com/office/drawing/2014/main" id="{235DA3CC-B652-4F7A-9661-0C3E1DB90700}"/>
                </a:ext>
              </a:extLst>
            </p:cNvPr>
            <p:cNvSpPr>
              <a:spLocks noChangeAspect="1" noChangeShapeType="1"/>
            </p:cNvSpPr>
            <p:nvPr/>
          </p:nvSpPr>
          <p:spPr bwMode="auto">
            <a:xfrm flipH="1" flipV="1">
              <a:off x="3293" y="1840"/>
              <a:ext cx="170" cy="485"/>
            </a:xfrm>
            <a:prstGeom prst="line">
              <a:avLst/>
            </a:prstGeom>
            <a:noFill/>
            <a:ln w="3175">
              <a:solidFill>
                <a:srgbClr val="000000"/>
              </a:solidFill>
              <a:round/>
              <a:headEnd type="triangl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352" name="Line 12">
              <a:extLst>
                <a:ext uri="{FF2B5EF4-FFF2-40B4-BE49-F238E27FC236}">
                  <a16:creationId xmlns:a16="http://schemas.microsoft.com/office/drawing/2014/main" id="{69EA8BAC-543A-47B8-8DA3-6C883FB9A7D3}"/>
                </a:ext>
              </a:extLst>
            </p:cNvPr>
            <p:cNvSpPr>
              <a:spLocks noChangeAspect="1" noChangeShapeType="1"/>
            </p:cNvSpPr>
            <p:nvPr/>
          </p:nvSpPr>
          <p:spPr bwMode="auto">
            <a:xfrm flipH="1" flipV="1">
              <a:off x="2021" y="1872"/>
              <a:ext cx="143" cy="454"/>
            </a:xfrm>
            <a:prstGeom prst="line">
              <a:avLst/>
            </a:prstGeom>
            <a:noFill/>
            <a:ln w="3175">
              <a:solidFill>
                <a:srgbClr val="000000"/>
              </a:solidFill>
              <a:round/>
              <a:headEnd type="triangl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353" name="Rectangle 13">
              <a:extLst>
                <a:ext uri="{FF2B5EF4-FFF2-40B4-BE49-F238E27FC236}">
                  <a16:creationId xmlns:a16="http://schemas.microsoft.com/office/drawing/2014/main" id="{E69D060A-DE10-4BAE-9923-521C09A24938}"/>
                </a:ext>
              </a:extLst>
            </p:cNvPr>
            <p:cNvSpPr>
              <a:spLocks noChangeAspect="1" noChangeArrowheads="1"/>
            </p:cNvSpPr>
            <p:nvPr/>
          </p:nvSpPr>
          <p:spPr bwMode="auto">
            <a:xfrm>
              <a:off x="1232" y="1440"/>
              <a:ext cx="1172" cy="392"/>
            </a:xfrm>
            <a:prstGeom prst="rect">
              <a:avLst/>
            </a:prstGeom>
            <a:solidFill>
              <a:srgbClr val="FFFFFF"/>
            </a:solidFill>
            <a:ln w="3175">
              <a:solidFill>
                <a:srgbClr val="000000"/>
              </a:solidFill>
              <a:miter lim="800000"/>
              <a:headEnd/>
              <a:tailEnd/>
            </a:ln>
          </p:spPr>
          <p:txBody>
            <a:bodyPr lIns="50788" tIns="50788" rIns="50788" bIns="50788"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ct val="96000"/>
                </a:lnSpc>
                <a:spcBef>
                  <a:spcPct val="0"/>
                </a:spcBef>
                <a:buFontTx/>
                <a:buNone/>
              </a:pPr>
              <a:endParaRPr lang="ja-JP" altLang="en-US" sz="1800">
                <a:solidFill>
                  <a:srgbClr val="000000"/>
                </a:solidFill>
                <a:latin typeface="HG丸ｺﾞｼｯｸM-PRO" panose="020F0600000000000000" pitchFamily="50" charset="-128"/>
                <a:ea typeface="HG丸ｺﾞｼｯｸM-PRO" panose="020F0600000000000000" pitchFamily="50" charset="-128"/>
              </a:endParaRPr>
            </a:p>
          </p:txBody>
        </p:sp>
        <p:sp>
          <p:nvSpPr>
            <p:cNvPr id="14354" name="Line 14">
              <a:extLst>
                <a:ext uri="{FF2B5EF4-FFF2-40B4-BE49-F238E27FC236}">
                  <a16:creationId xmlns:a16="http://schemas.microsoft.com/office/drawing/2014/main" id="{F0985FCC-B7E0-4C9D-A668-557B296142F6}"/>
                </a:ext>
              </a:extLst>
            </p:cNvPr>
            <p:cNvSpPr>
              <a:spLocks noChangeAspect="1" noChangeShapeType="1"/>
            </p:cNvSpPr>
            <p:nvPr/>
          </p:nvSpPr>
          <p:spPr bwMode="auto">
            <a:xfrm flipH="1">
              <a:off x="2927" y="2034"/>
              <a:ext cx="390" cy="1"/>
            </a:xfrm>
            <a:prstGeom prst="line">
              <a:avLst/>
            </a:prstGeom>
            <a:noFill/>
            <a:ln w="3175">
              <a:solidFill>
                <a:srgbClr val="000000"/>
              </a:solidFill>
              <a:round/>
              <a:headEnd type="triangl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355" name="Line 15">
              <a:extLst>
                <a:ext uri="{FF2B5EF4-FFF2-40B4-BE49-F238E27FC236}">
                  <a16:creationId xmlns:a16="http://schemas.microsoft.com/office/drawing/2014/main" id="{89E2C97C-BA4D-44E9-B4A9-2437AE60251D}"/>
                </a:ext>
              </a:extLst>
            </p:cNvPr>
            <p:cNvSpPr>
              <a:spLocks noChangeAspect="1" noChangeShapeType="1"/>
            </p:cNvSpPr>
            <p:nvPr/>
          </p:nvSpPr>
          <p:spPr bwMode="auto">
            <a:xfrm flipH="1">
              <a:off x="1646" y="2034"/>
              <a:ext cx="390" cy="1"/>
            </a:xfrm>
            <a:prstGeom prst="line">
              <a:avLst/>
            </a:prstGeom>
            <a:noFill/>
            <a:ln w="3175">
              <a:solidFill>
                <a:srgbClr val="000000"/>
              </a:solidFill>
              <a:round/>
              <a:headEnd type="triangl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356" name="Line 16">
              <a:extLst>
                <a:ext uri="{FF2B5EF4-FFF2-40B4-BE49-F238E27FC236}">
                  <a16:creationId xmlns:a16="http://schemas.microsoft.com/office/drawing/2014/main" id="{1E8CE824-1FE5-4FFB-9216-CFF85DDC4D92}"/>
                </a:ext>
              </a:extLst>
            </p:cNvPr>
            <p:cNvSpPr>
              <a:spLocks noChangeAspect="1" noChangeShapeType="1"/>
            </p:cNvSpPr>
            <p:nvPr/>
          </p:nvSpPr>
          <p:spPr bwMode="auto">
            <a:xfrm flipH="1">
              <a:off x="3200" y="2672"/>
              <a:ext cx="348" cy="1"/>
            </a:xfrm>
            <a:prstGeom prst="line">
              <a:avLst/>
            </a:prstGeom>
            <a:noFill/>
            <a:ln w="3175">
              <a:solidFill>
                <a:srgbClr val="000000"/>
              </a:solidFill>
              <a:round/>
              <a:headEnd type="none" w="sm" len="sm"/>
              <a:tailEnd type="triangl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357" name="Line 17">
              <a:extLst>
                <a:ext uri="{FF2B5EF4-FFF2-40B4-BE49-F238E27FC236}">
                  <a16:creationId xmlns:a16="http://schemas.microsoft.com/office/drawing/2014/main" id="{263300DE-757F-4B6D-9549-385A9C205A50}"/>
                </a:ext>
              </a:extLst>
            </p:cNvPr>
            <p:cNvSpPr>
              <a:spLocks noChangeAspect="1" noChangeShapeType="1"/>
            </p:cNvSpPr>
            <p:nvPr/>
          </p:nvSpPr>
          <p:spPr bwMode="auto">
            <a:xfrm flipH="1">
              <a:off x="1909" y="2690"/>
              <a:ext cx="344" cy="1"/>
            </a:xfrm>
            <a:prstGeom prst="line">
              <a:avLst/>
            </a:prstGeom>
            <a:noFill/>
            <a:ln w="3175">
              <a:solidFill>
                <a:srgbClr val="000000"/>
              </a:solidFill>
              <a:round/>
              <a:headEnd type="none" w="sm" len="sm"/>
              <a:tailEnd type="triangl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358" name="Line 18">
              <a:extLst>
                <a:ext uri="{FF2B5EF4-FFF2-40B4-BE49-F238E27FC236}">
                  <a16:creationId xmlns:a16="http://schemas.microsoft.com/office/drawing/2014/main" id="{49E60CFD-653C-4743-8D9C-6487C057FEE2}"/>
                </a:ext>
              </a:extLst>
            </p:cNvPr>
            <p:cNvSpPr>
              <a:spLocks noChangeAspect="1" noChangeShapeType="1"/>
            </p:cNvSpPr>
            <p:nvPr/>
          </p:nvSpPr>
          <p:spPr bwMode="auto">
            <a:xfrm flipH="1">
              <a:off x="2738" y="2685"/>
              <a:ext cx="382" cy="1"/>
            </a:xfrm>
            <a:prstGeom prst="line">
              <a:avLst/>
            </a:prstGeom>
            <a:noFill/>
            <a:ln w="3175">
              <a:solidFill>
                <a:srgbClr val="000000"/>
              </a:solidFill>
              <a:round/>
              <a:headEnd type="triangl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359" name="Line 19">
              <a:extLst>
                <a:ext uri="{FF2B5EF4-FFF2-40B4-BE49-F238E27FC236}">
                  <a16:creationId xmlns:a16="http://schemas.microsoft.com/office/drawing/2014/main" id="{B3F46A26-0A9C-4F03-96DF-04D14463CB25}"/>
                </a:ext>
              </a:extLst>
            </p:cNvPr>
            <p:cNvSpPr>
              <a:spLocks noChangeAspect="1" noChangeShapeType="1"/>
            </p:cNvSpPr>
            <p:nvPr/>
          </p:nvSpPr>
          <p:spPr bwMode="auto">
            <a:xfrm flipH="1">
              <a:off x="1457" y="2685"/>
              <a:ext cx="391" cy="1"/>
            </a:xfrm>
            <a:prstGeom prst="line">
              <a:avLst/>
            </a:prstGeom>
            <a:noFill/>
            <a:ln w="3175">
              <a:solidFill>
                <a:srgbClr val="000000"/>
              </a:solidFill>
              <a:round/>
              <a:headEnd type="triangl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2" name="フッター プレースホルダー 1">
            <a:extLst>
              <a:ext uri="{FF2B5EF4-FFF2-40B4-BE49-F238E27FC236}">
                <a16:creationId xmlns:a16="http://schemas.microsoft.com/office/drawing/2014/main" id="{BBB25DB3-EEFF-41C3-BA9F-38E110E58654}"/>
              </a:ext>
            </a:extLst>
          </p:cNvPr>
          <p:cNvSpPr>
            <a:spLocks noGrp="1"/>
          </p:cNvSpPr>
          <p:nvPr>
            <p:ph type="ftr" sz="quarter" idx="11"/>
          </p:nvPr>
        </p:nvSpPr>
        <p:spPr/>
        <p:txBody>
          <a:bodyPr/>
          <a:lstStyle/>
          <a:p>
            <a:pPr>
              <a:defRPr/>
            </a:pPr>
            <a:r>
              <a:rPr lang="en-US" altLang="ja-JP"/>
              <a:t>Copyrighy©Ten`s.C</a:t>
            </a:r>
            <a:r>
              <a:rPr lang="ja-JP" altLang="en-US"/>
              <a:t>Ｏ</a:t>
            </a:r>
            <a:r>
              <a:rPr lang="en-US" altLang="ja-JP"/>
              <a:t>.,LTD</a:t>
            </a:r>
            <a:endParaRPr lang="ja-JP"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a:extLst>
              <a:ext uri="{FF2B5EF4-FFF2-40B4-BE49-F238E27FC236}">
                <a16:creationId xmlns:a16="http://schemas.microsoft.com/office/drawing/2014/main" id="{A0D89EDA-FCE2-41A0-83FE-66E0ECA6E2C9}"/>
              </a:ext>
            </a:extLst>
          </p:cNvPr>
          <p:cNvSpPr>
            <a:spLocks noGrp="1"/>
          </p:cNvSpPr>
          <p:nvPr>
            <p:ph type="ftr" sz="quarter" idx="11"/>
          </p:nvPr>
        </p:nvSpPr>
        <p:spPr/>
        <p:txBody>
          <a:bodyPr/>
          <a:lstStyle/>
          <a:p>
            <a:pPr>
              <a:defRPr/>
            </a:pPr>
            <a:r>
              <a:rPr lang="en-US" altLang="ja-JP"/>
              <a:t>Copyrighy©Ten`s.C</a:t>
            </a:r>
            <a:r>
              <a:rPr lang="ja-JP" altLang="en-US"/>
              <a:t>Ｏ</a:t>
            </a:r>
            <a:r>
              <a:rPr lang="en-US" altLang="ja-JP"/>
              <a:t>.,LTD</a:t>
            </a:r>
            <a:endParaRPr lang="ja-JP" altLang="en-US"/>
          </a:p>
        </p:txBody>
      </p:sp>
      <p:graphicFrame>
        <p:nvGraphicFramePr>
          <p:cNvPr id="3" name="表 2">
            <a:extLst>
              <a:ext uri="{FF2B5EF4-FFF2-40B4-BE49-F238E27FC236}">
                <a16:creationId xmlns:a16="http://schemas.microsoft.com/office/drawing/2014/main" id="{A9A01642-005B-4279-914B-C2A96D4AF234}"/>
              </a:ext>
            </a:extLst>
          </p:cNvPr>
          <p:cNvGraphicFramePr>
            <a:graphicFrameLocks noGrp="1"/>
          </p:cNvGraphicFramePr>
          <p:nvPr/>
        </p:nvGraphicFramePr>
        <p:xfrm>
          <a:off x="684213" y="1341438"/>
          <a:ext cx="7848600" cy="4679950"/>
        </p:xfrm>
        <a:graphic>
          <a:graphicData uri="http://schemas.openxmlformats.org/drawingml/2006/table">
            <a:tbl>
              <a:tblPr firstRow="1" bandRow="1">
                <a:tableStyleId>{5940675A-B579-460E-94D1-54222C63F5DA}</a:tableStyleId>
              </a:tblPr>
              <a:tblGrid>
                <a:gridCol w="1569720">
                  <a:extLst>
                    <a:ext uri="{9D8B030D-6E8A-4147-A177-3AD203B41FA5}">
                      <a16:colId xmlns:a16="http://schemas.microsoft.com/office/drawing/2014/main" val="20000"/>
                    </a:ext>
                  </a:extLst>
                </a:gridCol>
                <a:gridCol w="1569720">
                  <a:extLst>
                    <a:ext uri="{9D8B030D-6E8A-4147-A177-3AD203B41FA5}">
                      <a16:colId xmlns:a16="http://schemas.microsoft.com/office/drawing/2014/main" val="20001"/>
                    </a:ext>
                  </a:extLst>
                </a:gridCol>
                <a:gridCol w="1569720">
                  <a:extLst>
                    <a:ext uri="{9D8B030D-6E8A-4147-A177-3AD203B41FA5}">
                      <a16:colId xmlns:a16="http://schemas.microsoft.com/office/drawing/2014/main" val="20002"/>
                    </a:ext>
                  </a:extLst>
                </a:gridCol>
                <a:gridCol w="1569720">
                  <a:extLst>
                    <a:ext uri="{9D8B030D-6E8A-4147-A177-3AD203B41FA5}">
                      <a16:colId xmlns:a16="http://schemas.microsoft.com/office/drawing/2014/main" val="20003"/>
                    </a:ext>
                  </a:extLst>
                </a:gridCol>
                <a:gridCol w="1569720">
                  <a:extLst>
                    <a:ext uri="{9D8B030D-6E8A-4147-A177-3AD203B41FA5}">
                      <a16:colId xmlns:a16="http://schemas.microsoft.com/office/drawing/2014/main" val="20004"/>
                    </a:ext>
                  </a:extLst>
                </a:gridCol>
              </a:tblGrid>
              <a:tr h="54621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800" b="1" dirty="0">
                          <a:effectLst/>
                        </a:rPr>
                        <a:t>要因</a:t>
                      </a:r>
                      <a:endParaRPr lang="ja-JP" altLang="en-US" sz="1800" dirty="0">
                        <a:effectLst/>
                      </a:endParaRPr>
                    </a:p>
                  </a:txBody>
                  <a:tcPr marL="91437" marR="91437" marT="45714" marB="45714" anchor="ctr"/>
                </a:tc>
                <a:tc>
                  <a:txBody>
                    <a:bodyPr/>
                    <a:lstStyle/>
                    <a:p>
                      <a:pPr algn="ctr"/>
                      <a:r>
                        <a:rPr kumimoji="1" lang="en-US" altLang="ja-JP" sz="1800" dirty="0"/>
                        <a:t>Why 1</a:t>
                      </a:r>
                      <a:endParaRPr kumimoji="1" lang="ja-JP" altLang="en-US" sz="1800" dirty="0"/>
                    </a:p>
                  </a:txBody>
                  <a:tcPr marL="91437" marR="91437" marT="45714" marB="4571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a:t>Why 2</a:t>
                      </a:r>
                      <a:endParaRPr kumimoji="1" lang="ja-JP" altLang="en-US" sz="1800" dirty="0"/>
                    </a:p>
                  </a:txBody>
                  <a:tcPr marL="91437" marR="91437" marT="45714" marB="4571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a:t>Why 3</a:t>
                      </a:r>
                      <a:endParaRPr kumimoji="1" lang="ja-JP" altLang="en-US" sz="1800" dirty="0"/>
                    </a:p>
                  </a:txBody>
                  <a:tcPr marL="91437" marR="91437" marT="45714" marB="45714" anchor="ctr"/>
                </a:tc>
                <a:tc>
                  <a:txBody>
                    <a:bodyPr/>
                    <a:lstStyle/>
                    <a:p>
                      <a:pPr algn="ctr"/>
                      <a:r>
                        <a:rPr kumimoji="1" lang="ja-JP" altLang="en-US" sz="1800" dirty="0"/>
                        <a:t>真の原因</a:t>
                      </a:r>
                    </a:p>
                  </a:txBody>
                  <a:tcPr marL="91437" marR="91437" marT="45714" marB="45714" anchor="ctr"/>
                </a:tc>
                <a:extLst>
                  <a:ext uri="{0D108BD9-81ED-4DB2-BD59-A6C34878D82A}">
                    <a16:rowId xmlns:a16="http://schemas.microsoft.com/office/drawing/2014/main" val="10000"/>
                  </a:ext>
                </a:extLst>
              </a:tr>
              <a:tr h="10334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1800" dirty="0">
                        <a:effectLst/>
                      </a:endParaRPr>
                    </a:p>
                  </a:txBody>
                  <a:tcPr marL="91437" marR="91437" marT="45714" marB="4571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1800" dirty="0">
                        <a:effectLst/>
                      </a:endParaRPr>
                    </a:p>
                  </a:txBody>
                  <a:tcPr marL="91437" marR="91437" marT="45714" marB="4571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1800" dirty="0">
                        <a:effectLst/>
                      </a:endParaRPr>
                    </a:p>
                  </a:txBody>
                  <a:tcPr marL="91437" marR="91437" marT="45714" marB="45714"/>
                </a:tc>
                <a:tc>
                  <a:txBody>
                    <a:bodyPr/>
                    <a:lstStyle/>
                    <a:p>
                      <a:endParaRPr kumimoji="1" lang="ja-JP" altLang="en-US" sz="1800" dirty="0"/>
                    </a:p>
                  </a:txBody>
                  <a:tcPr marL="91437" marR="91437" marT="45714" marB="4571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dirty="0"/>
                    </a:p>
                  </a:txBody>
                  <a:tcPr marL="91437" marR="91437" marT="45714" marB="45714"/>
                </a:tc>
                <a:extLst>
                  <a:ext uri="{0D108BD9-81ED-4DB2-BD59-A6C34878D82A}">
                    <a16:rowId xmlns:a16="http://schemas.microsoft.com/office/drawing/2014/main" val="10001"/>
                  </a:ext>
                </a:extLst>
              </a:tr>
              <a:tr h="1033433">
                <a:tc>
                  <a:txBody>
                    <a:bodyPr/>
                    <a:lstStyle/>
                    <a:p>
                      <a:endParaRPr kumimoji="1" lang="ja-JP" altLang="en-US" sz="1800" dirty="0"/>
                    </a:p>
                  </a:txBody>
                  <a:tcPr marL="91437" marR="91437" marT="45714" marB="45714"/>
                </a:tc>
                <a:tc>
                  <a:txBody>
                    <a:bodyPr/>
                    <a:lstStyle/>
                    <a:p>
                      <a:endParaRPr kumimoji="1" lang="ja-JP" altLang="en-US" sz="1800" dirty="0"/>
                    </a:p>
                  </a:txBody>
                  <a:tcPr marL="91437" marR="91437" marT="45714" marB="45714"/>
                </a:tc>
                <a:tc>
                  <a:txBody>
                    <a:bodyPr/>
                    <a:lstStyle/>
                    <a:p>
                      <a:endParaRPr kumimoji="1" lang="ja-JP" altLang="en-US" sz="1800" dirty="0"/>
                    </a:p>
                  </a:txBody>
                  <a:tcPr marL="91437" marR="91437" marT="45714" marB="45714"/>
                </a:tc>
                <a:tc>
                  <a:txBody>
                    <a:bodyPr/>
                    <a:lstStyle/>
                    <a:p>
                      <a:endParaRPr kumimoji="1" lang="ja-JP" altLang="en-US" sz="1800" b="0" dirty="0"/>
                    </a:p>
                  </a:txBody>
                  <a:tcPr marL="91437" marR="91437" marT="45714" marB="45714"/>
                </a:tc>
                <a:tc>
                  <a:txBody>
                    <a:bodyPr/>
                    <a:lstStyle/>
                    <a:p>
                      <a:endParaRPr kumimoji="1" lang="ja-JP" altLang="en-US" sz="1800" dirty="0"/>
                    </a:p>
                  </a:txBody>
                  <a:tcPr marL="91437" marR="91437" marT="45714" marB="45714"/>
                </a:tc>
                <a:extLst>
                  <a:ext uri="{0D108BD9-81ED-4DB2-BD59-A6C34878D82A}">
                    <a16:rowId xmlns:a16="http://schemas.microsoft.com/office/drawing/2014/main" val="10002"/>
                  </a:ext>
                </a:extLst>
              </a:tr>
              <a:tr h="1033433">
                <a:tc>
                  <a:txBody>
                    <a:bodyPr/>
                    <a:lstStyle/>
                    <a:p>
                      <a:endParaRPr kumimoji="1" lang="ja-JP" altLang="en-US" sz="1800"/>
                    </a:p>
                  </a:txBody>
                  <a:tcPr marL="91437" marR="91437" marT="45714" marB="45714"/>
                </a:tc>
                <a:tc>
                  <a:txBody>
                    <a:bodyPr/>
                    <a:lstStyle/>
                    <a:p>
                      <a:endParaRPr kumimoji="1" lang="ja-JP" altLang="en-US" sz="1800" dirty="0"/>
                    </a:p>
                  </a:txBody>
                  <a:tcPr marL="91437" marR="91437" marT="45714" marB="45714"/>
                </a:tc>
                <a:tc>
                  <a:txBody>
                    <a:bodyPr/>
                    <a:lstStyle/>
                    <a:p>
                      <a:endParaRPr kumimoji="1" lang="ja-JP" altLang="en-US" sz="1800" dirty="0"/>
                    </a:p>
                  </a:txBody>
                  <a:tcPr marL="91437" marR="91437" marT="45714" marB="45714"/>
                </a:tc>
                <a:tc>
                  <a:txBody>
                    <a:bodyPr/>
                    <a:lstStyle/>
                    <a:p>
                      <a:endParaRPr kumimoji="1" lang="ja-JP" altLang="en-US" sz="1800" dirty="0"/>
                    </a:p>
                  </a:txBody>
                  <a:tcPr marL="91437" marR="91437" marT="45714" marB="45714"/>
                </a:tc>
                <a:tc>
                  <a:txBody>
                    <a:bodyPr/>
                    <a:lstStyle/>
                    <a:p>
                      <a:endParaRPr kumimoji="1" lang="ja-JP" altLang="en-US" sz="1800" dirty="0"/>
                    </a:p>
                  </a:txBody>
                  <a:tcPr marL="91437" marR="91437" marT="45714" marB="45714"/>
                </a:tc>
                <a:extLst>
                  <a:ext uri="{0D108BD9-81ED-4DB2-BD59-A6C34878D82A}">
                    <a16:rowId xmlns:a16="http://schemas.microsoft.com/office/drawing/2014/main" val="10003"/>
                  </a:ext>
                </a:extLst>
              </a:tr>
              <a:tr h="1033433">
                <a:tc>
                  <a:txBody>
                    <a:bodyPr/>
                    <a:lstStyle/>
                    <a:p>
                      <a:endParaRPr kumimoji="1" lang="ja-JP" altLang="en-US" sz="1800" dirty="0"/>
                    </a:p>
                  </a:txBody>
                  <a:tcPr marL="91437" marR="91437" marT="45714" marB="45714"/>
                </a:tc>
                <a:tc>
                  <a:txBody>
                    <a:bodyPr/>
                    <a:lstStyle/>
                    <a:p>
                      <a:endParaRPr kumimoji="1" lang="ja-JP" altLang="en-US" sz="1800"/>
                    </a:p>
                  </a:txBody>
                  <a:tcPr marL="91437" marR="91437" marT="45714" marB="45714"/>
                </a:tc>
                <a:tc>
                  <a:txBody>
                    <a:bodyPr/>
                    <a:lstStyle/>
                    <a:p>
                      <a:endParaRPr kumimoji="1" lang="ja-JP" altLang="en-US" sz="1800"/>
                    </a:p>
                  </a:txBody>
                  <a:tcPr marL="91437" marR="91437" marT="45714" marB="45714"/>
                </a:tc>
                <a:tc>
                  <a:txBody>
                    <a:bodyPr/>
                    <a:lstStyle/>
                    <a:p>
                      <a:endParaRPr kumimoji="1" lang="ja-JP" altLang="en-US" sz="1800"/>
                    </a:p>
                  </a:txBody>
                  <a:tcPr marL="91437" marR="91437" marT="45714" marB="45714"/>
                </a:tc>
                <a:tc>
                  <a:txBody>
                    <a:bodyPr/>
                    <a:lstStyle/>
                    <a:p>
                      <a:endParaRPr kumimoji="1" lang="ja-JP" altLang="en-US" sz="1800" dirty="0"/>
                    </a:p>
                  </a:txBody>
                  <a:tcPr marL="91437" marR="91437" marT="45714" marB="45714"/>
                </a:tc>
                <a:extLst>
                  <a:ext uri="{0D108BD9-81ED-4DB2-BD59-A6C34878D82A}">
                    <a16:rowId xmlns:a16="http://schemas.microsoft.com/office/drawing/2014/main" val="10004"/>
                  </a:ext>
                </a:extLst>
              </a:tr>
            </a:tbl>
          </a:graphicData>
        </a:graphic>
      </p:graphicFrame>
      <p:sp>
        <p:nvSpPr>
          <p:cNvPr id="4" name="Rectangle 3">
            <a:extLst>
              <a:ext uri="{FF2B5EF4-FFF2-40B4-BE49-F238E27FC236}">
                <a16:creationId xmlns:a16="http://schemas.microsoft.com/office/drawing/2014/main" id="{FB2796F1-856B-43D3-A573-23126EAF03C9}"/>
              </a:ext>
            </a:extLst>
          </p:cNvPr>
          <p:cNvSpPr txBox="1">
            <a:spLocks noChangeArrowheads="1"/>
          </p:cNvSpPr>
          <p:nvPr/>
        </p:nvSpPr>
        <p:spPr bwMode="auto">
          <a:xfrm>
            <a:off x="428625" y="285750"/>
            <a:ext cx="6470650" cy="533400"/>
          </a:xfrm>
          <a:prstGeom prst="rect">
            <a:avLst/>
          </a:prstGeom>
          <a:noFill/>
          <a:ln w="9525">
            <a:noFill/>
            <a:miter lim="800000"/>
            <a:headEnd/>
            <a:tailEnd/>
          </a:ln>
        </p:spPr>
        <p:txBody>
          <a:bodyPr anchor="ctr"/>
          <a:lstStyle/>
          <a:p>
            <a:pPr algn="ctr" eaLnBrk="1" fontAlgn="auto" hangingPunct="1">
              <a:spcAft>
                <a:spcPts val="0"/>
              </a:spcAft>
              <a:defRPr/>
            </a:pPr>
            <a:r>
              <a:rPr lang="en-US" altLang="ja-JP" sz="4000" dirty="0">
                <a:latin typeface="+mj-lt"/>
                <a:ea typeface="+mj-ea"/>
                <a:cs typeface="+mj-cs"/>
              </a:rPr>
              <a:t>Why</a:t>
            </a:r>
            <a:r>
              <a:rPr lang="ja-JP" altLang="en-US" sz="4000" dirty="0">
                <a:latin typeface="+mj-lt"/>
                <a:ea typeface="+mj-ea"/>
                <a:cs typeface="+mj-cs"/>
              </a:rPr>
              <a:t>を</a:t>
            </a:r>
            <a:r>
              <a:rPr lang="en-US" altLang="ja-JP" sz="4000" dirty="0">
                <a:latin typeface="+mj-lt"/>
                <a:ea typeface="+mj-ea"/>
                <a:cs typeface="+mj-cs"/>
              </a:rPr>
              <a:t>3</a:t>
            </a:r>
            <a:r>
              <a:rPr lang="ja-JP" altLang="en-US" sz="4000" dirty="0">
                <a:latin typeface="+mj-lt"/>
                <a:ea typeface="+mj-ea"/>
                <a:cs typeface="+mj-cs"/>
              </a:rPr>
              <a:t>回繰り返す</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2275" name="Rectangle 3">
            <a:extLst>
              <a:ext uri="{FF2B5EF4-FFF2-40B4-BE49-F238E27FC236}">
                <a16:creationId xmlns:a16="http://schemas.microsoft.com/office/drawing/2014/main" id="{3BA4F997-5858-4100-AA71-641B9E5DB2E2}"/>
              </a:ext>
            </a:extLst>
          </p:cNvPr>
          <p:cNvSpPr>
            <a:spLocks noGrp="1" noChangeArrowheads="1"/>
          </p:cNvSpPr>
          <p:nvPr>
            <p:ph type="title" idx="4294967295"/>
          </p:nvPr>
        </p:nvSpPr>
        <p:spPr>
          <a:xfrm>
            <a:off x="428625" y="285750"/>
            <a:ext cx="6470650" cy="533400"/>
          </a:xfrm>
        </p:spPr>
        <p:txBody>
          <a:bodyPr rtlCol="0">
            <a:normAutofit fontScale="90000"/>
          </a:bodyPr>
          <a:lstStyle/>
          <a:p>
            <a:pPr eaLnBrk="1" fontAlgn="auto" hangingPunct="1">
              <a:spcAft>
                <a:spcPts val="0"/>
              </a:spcAft>
              <a:defRPr/>
            </a:pPr>
            <a:r>
              <a:rPr lang="en-US" altLang="ja-JP" sz="3600" dirty="0">
                <a:latin typeface="ＭＳ ゴシック" pitchFamily="49" charset="-128"/>
                <a:ea typeface="ＭＳ ゴシック" pitchFamily="49" charset="-128"/>
              </a:rPr>
              <a:t>Step5</a:t>
            </a:r>
            <a:r>
              <a:rPr lang="en-US" altLang="ja-JP" dirty="0">
                <a:latin typeface="ＭＳ ゴシック" pitchFamily="49" charset="-128"/>
                <a:ea typeface="ＭＳ ゴシック" pitchFamily="49" charset="-128"/>
              </a:rPr>
              <a:t>:</a:t>
            </a:r>
            <a:r>
              <a:rPr lang="ja-JP" altLang="en-US" dirty="0">
                <a:latin typeface="ＭＳ ゴシック" pitchFamily="49" charset="-128"/>
                <a:ea typeface="ＭＳ ゴシック" pitchFamily="49" charset="-128"/>
              </a:rPr>
              <a:t>対策の立案</a:t>
            </a:r>
            <a:endParaRPr lang="ja-JP" altLang="en-US" dirty="0"/>
          </a:p>
        </p:txBody>
      </p:sp>
      <p:sp>
        <p:nvSpPr>
          <p:cNvPr id="17411" name="Text Box 4">
            <a:extLst>
              <a:ext uri="{FF2B5EF4-FFF2-40B4-BE49-F238E27FC236}">
                <a16:creationId xmlns:a16="http://schemas.microsoft.com/office/drawing/2014/main" id="{3C088029-29E1-4DB9-A6C9-63CEC981F936}"/>
              </a:ext>
            </a:extLst>
          </p:cNvPr>
          <p:cNvSpPr txBox="1">
            <a:spLocks noChangeArrowheads="1"/>
          </p:cNvSpPr>
          <p:nvPr/>
        </p:nvSpPr>
        <p:spPr bwMode="auto">
          <a:xfrm>
            <a:off x="468313" y="1268413"/>
            <a:ext cx="7993062" cy="5359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defTabSz="7620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7620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7620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7620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7620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50000"/>
              </a:spcBef>
              <a:buFontTx/>
              <a:buNone/>
            </a:pPr>
            <a:endParaRPr lang="ja-JP" altLang="ja-JP" sz="1800">
              <a:latin typeface="Times New Roman" panose="02020603050405020304" pitchFamily="18" charset="0"/>
              <a:ea typeface="ＭＳ Ｐ明朝" panose="02020600040205080304" pitchFamily="18" charset="-128"/>
            </a:endParaRPr>
          </a:p>
        </p:txBody>
      </p:sp>
      <p:sp>
        <p:nvSpPr>
          <p:cNvPr id="17412" name="Text Box 5">
            <a:extLst>
              <a:ext uri="{FF2B5EF4-FFF2-40B4-BE49-F238E27FC236}">
                <a16:creationId xmlns:a16="http://schemas.microsoft.com/office/drawing/2014/main" id="{52E94E63-2478-4FB2-9E0D-2FCA662CD0D7}"/>
              </a:ext>
            </a:extLst>
          </p:cNvPr>
          <p:cNvSpPr txBox="1">
            <a:spLocks noChangeArrowheads="1"/>
          </p:cNvSpPr>
          <p:nvPr/>
        </p:nvSpPr>
        <p:spPr bwMode="auto">
          <a:xfrm>
            <a:off x="428625" y="928688"/>
            <a:ext cx="2500313" cy="500062"/>
          </a:xfrm>
          <a:prstGeom prst="rect">
            <a:avLst/>
          </a:prstGeom>
          <a:solidFill>
            <a:schemeClr val="bg1"/>
          </a:solidFill>
          <a:ln w="12700">
            <a:solidFill>
              <a:schemeClr val="tx1"/>
            </a:solidFill>
            <a:miter lim="800000"/>
            <a:headEnd/>
            <a:tailEnd/>
          </a:ln>
        </p:spPr>
        <p:txBody>
          <a:bodyPr lIns="90000" tIns="46800" rIns="90000" bIns="46800"/>
          <a:lstStyle>
            <a:lvl1pPr defTabSz="7620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7620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7620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7620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7620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50000"/>
              </a:spcBef>
              <a:buFontTx/>
              <a:buNone/>
            </a:pPr>
            <a:r>
              <a:rPr lang="en-US" altLang="ja-JP" sz="2400">
                <a:latin typeface="Times New Roman" panose="02020603050405020304" pitchFamily="18" charset="0"/>
                <a:ea typeface="ＭＳ ゴシック" panose="020B0609070205080204" pitchFamily="49" charset="-128"/>
              </a:rPr>
              <a:t>5.</a:t>
            </a:r>
            <a:r>
              <a:rPr lang="ja-JP" altLang="en-US" sz="2400">
                <a:latin typeface="Times New Roman" panose="02020603050405020304" pitchFamily="18" charset="0"/>
                <a:ea typeface="ＭＳ ゴシック" panose="020B0609070205080204" pitchFamily="49" charset="-128"/>
              </a:rPr>
              <a:t>対策の立案</a:t>
            </a:r>
          </a:p>
          <a:p>
            <a:pPr eaLnBrk="1" hangingPunct="1">
              <a:spcBef>
                <a:spcPct val="50000"/>
              </a:spcBef>
              <a:buFontTx/>
              <a:buNone/>
            </a:pPr>
            <a:endParaRPr lang="ja-JP" altLang="en-US" sz="2400">
              <a:latin typeface="Times New Roman" panose="02020603050405020304" pitchFamily="18" charset="0"/>
              <a:ea typeface="ＭＳ ゴシック" panose="020B0609070205080204" pitchFamily="49" charset="-128"/>
            </a:endParaRPr>
          </a:p>
        </p:txBody>
      </p:sp>
      <p:grpSp>
        <p:nvGrpSpPr>
          <p:cNvPr id="17413" name="グループ化 421">
            <a:extLst>
              <a:ext uri="{FF2B5EF4-FFF2-40B4-BE49-F238E27FC236}">
                <a16:creationId xmlns:a16="http://schemas.microsoft.com/office/drawing/2014/main" id="{BF0F6F8F-7BDA-483E-9097-65DB3EFDC8E1}"/>
              </a:ext>
            </a:extLst>
          </p:cNvPr>
          <p:cNvGrpSpPr>
            <a:grpSpLocks/>
          </p:cNvGrpSpPr>
          <p:nvPr/>
        </p:nvGrpSpPr>
        <p:grpSpPr bwMode="auto">
          <a:xfrm>
            <a:off x="571500" y="1643063"/>
            <a:ext cx="7643813" cy="4857750"/>
            <a:chOff x="1047750" y="3054350"/>
            <a:chExt cx="5338763" cy="3117850"/>
          </a:xfrm>
        </p:grpSpPr>
        <p:sp>
          <p:nvSpPr>
            <p:cNvPr id="17415" name="Rectangle 103">
              <a:extLst>
                <a:ext uri="{FF2B5EF4-FFF2-40B4-BE49-F238E27FC236}">
                  <a16:creationId xmlns:a16="http://schemas.microsoft.com/office/drawing/2014/main" id="{FF65CEF0-EE83-4C9B-9060-FB56D3F5909E}"/>
                </a:ext>
              </a:extLst>
            </p:cNvPr>
            <p:cNvSpPr>
              <a:spLocks noChangeAspect="1" noChangeArrowheads="1"/>
            </p:cNvSpPr>
            <p:nvPr/>
          </p:nvSpPr>
          <p:spPr bwMode="auto">
            <a:xfrm>
              <a:off x="1981200" y="3087688"/>
              <a:ext cx="3981450" cy="161925"/>
            </a:xfrm>
            <a:prstGeom prst="rect">
              <a:avLst/>
            </a:prstGeom>
            <a:solidFill>
              <a:schemeClr val="bg1"/>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lIns="92075" tIns="0" rIns="92075"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000"/>
                </a:lnSpc>
                <a:spcBef>
                  <a:spcPct val="0"/>
                </a:spcBef>
                <a:buFontTx/>
                <a:buNone/>
              </a:pPr>
              <a:r>
                <a:rPr lang="ja-JP" altLang="en-US" sz="1400">
                  <a:latin typeface="ＪＳ平成明朝体W3"/>
                  <a:ea typeface="ＪＳ平成明朝体W3"/>
                  <a:cs typeface="ＪＳ平成明朝体W3"/>
                </a:rPr>
                <a:t>要因検証から影響度合いの高い要因を系統図で展開</a:t>
              </a:r>
            </a:p>
          </p:txBody>
        </p:sp>
        <p:sp>
          <p:nvSpPr>
            <p:cNvPr id="17416" name="Rectangle 104">
              <a:extLst>
                <a:ext uri="{FF2B5EF4-FFF2-40B4-BE49-F238E27FC236}">
                  <a16:creationId xmlns:a16="http://schemas.microsoft.com/office/drawing/2014/main" id="{68CE1EA7-7423-4699-B947-9723BFD16D55}"/>
                </a:ext>
              </a:extLst>
            </p:cNvPr>
            <p:cNvSpPr>
              <a:spLocks noChangeAspect="1" noChangeArrowheads="1"/>
            </p:cNvSpPr>
            <p:nvPr/>
          </p:nvSpPr>
          <p:spPr bwMode="auto">
            <a:xfrm>
              <a:off x="3587750" y="5703888"/>
              <a:ext cx="1412875" cy="201612"/>
            </a:xfrm>
            <a:prstGeom prst="rect">
              <a:avLst/>
            </a:prstGeom>
            <a:solidFill>
              <a:schemeClr val="bg1"/>
            </a:solidFill>
            <a:ln w="3175">
              <a:solidFill>
                <a:schemeClr val="tx1"/>
              </a:solidFill>
              <a:miter lim="800000"/>
              <a:headEnd/>
              <a:tailEnd/>
            </a:ln>
          </p:spPr>
          <p:txBody>
            <a:bodyPr wrap="none" lIns="92075" tIns="46038" rIns="92075" bIns="46038"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ct val="90000"/>
                </a:lnSpc>
                <a:spcBef>
                  <a:spcPct val="0"/>
                </a:spcBef>
                <a:buFontTx/>
                <a:buNone/>
              </a:pPr>
              <a:r>
                <a:rPr lang="ja-JP" altLang="en-US" sz="1400">
                  <a:latin typeface="ＪＳ平成明朝体W3"/>
                  <a:ea typeface="ＪＳ平成明朝体W3"/>
                  <a:cs typeface="ＪＳ平成明朝体W3"/>
                </a:rPr>
                <a:t>実施項目</a:t>
              </a:r>
            </a:p>
          </p:txBody>
        </p:sp>
        <p:sp>
          <p:nvSpPr>
            <p:cNvPr id="17417" name="Rectangle 105">
              <a:extLst>
                <a:ext uri="{FF2B5EF4-FFF2-40B4-BE49-F238E27FC236}">
                  <a16:creationId xmlns:a16="http://schemas.microsoft.com/office/drawing/2014/main" id="{A10A9115-B8E2-4721-853C-4CB30E57A6BA}"/>
                </a:ext>
              </a:extLst>
            </p:cNvPr>
            <p:cNvSpPr>
              <a:spLocks noChangeAspect="1" noChangeArrowheads="1"/>
            </p:cNvSpPr>
            <p:nvPr/>
          </p:nvSpPr>
          <p:spPr bwMode="auto">
            <a:xfrm>
              <a:off x="2552700" y="5703888"/>
              <a:ext cx="1036638" cy="201612"/>
            </a:xfrm>
            <a:prstGeom prst="rect">
              <a:avLst/>
            </a:prstGeom>
            <a:noFill/>
            <a:ln w="31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ct val="120000"/>
                </a:lnSpc>
                <a:spcBef>
                  <a:spcPct val="0"/>
                </a:spcBef>
                <a:buFontTx/>
                <a:buNone/>
              </a:pPr>
              <a:r>
                <a:rPr lang="ja-JP" altLang="en-US" sz="1400">
                  <a:latin typeface="ＪＳ平成明朝体W3"/>
                  <a:ea typeface="ＪＳ平成明朝体W3"/>
                  <a:cs typeface="ＪＳ平成明朝体W3"/>
                </a:rPr>
                <a:t>重点実施項目</a:t>
              </a:r>
            </a:p>
          </p:txBody>
        </p:sp>
        <p:sp>
          <p:nvSpPr>
            <p:cNvPr id="17418" name="Line 106">
              <a:extLst>
                <a:ext uri="{FF2B5EF4-FFF2-40B4-BE49-F238E27FC236}">
                  <a16:creationId xmlns:a16="http://schemas.microsoft.com/office/drawing/2014/main" id="{607DF888-F381-4FD0-8041-8C87C02B2539}"/>
                </a:ext>
              </a:extLst>
            </p:cNvPr>
            <p:cNvSpPr>
              <a:spLocks noChangeAspect="1" noChangeShapeType="1"/>
            </p:cNvSpPr>
            <p:nvPr/>
          </p:nvSpPr>
          <p:spPr bwMode="auto">
            <a:xfrm>
              <a:off x="1535113" y="6007100"/>
              <a:ext cx="4389437" cy="0"/>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19" name="Line 107">
              <a:extLst>
                <a:ext uri="{FF2B5EF4-FFF2-40B4-BE49-F238E27FC236}">
                  <a16:creationId xmlns:a16="http://schemas.microsoft.com/office/drawing/2014/main" id="{F71CD3BB-57DF-4EB7-8CD5-532006220058}"/>
                </a:ext>
              </a:extLst>
            </p:cNvPr>
            <p:cNvSpPr>
              <a:spLocks noChangeAspect="1" noChangeShapeType="1"/>
            </p:cNvSpPr>
            <p:nvPr/>
          </p:nvSpPr>
          <p:spPr bwMode="auto">
            <a:xfrm flipV="1">
              <a:off x="1052513" y="5692775"/>
              <a:ext cx="0" cy="473075"/>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20" name="Line 108">
              <a:extLst>
                <a:ext uri="{FF2B5EF4-FFF2-40B4-BE49-F238E27FC236}">
                  <a16:creationId xmlns:a16="http://schemas.microsoft.com/office/drawing/2014/main" id="{D7F20C53-B02D-4D88-9D59-B76428FBA01D}"/>
                </a:ext>
              </a:extLst>
            </p:cNvPr>
            <p:cNvSpPr>
              <a:spLocks noChangeAspect="1" noChangeShapeType="1"/>
            </p:cNvSpPr>
            <p:nvPr/>
          </p:nvSpPr>
          <p:spPr bwMode="auto">
            <a:xfrm>
              <a:off x="1052513" y="5703888"/>
              <a:ext cx="1490662" cy="0"/>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21" name="Rectangle 109">
              <a:extLst>
                <a:ext uri="{FF2B5EF4-FFF2-40B4-BE49-F238E27FC236}">
                  <a16:creationId xmlns:a16="http://schemas.microsoft.com/office/drawing/2014/main" id="{3F36DA4F-6015-4AD5-896C-2A9209A74028}"/>
                </a:ext>
              </a:extLst>
            </p:cNvPr>
            <p:cNvSpPr>
              <a:spLocks noChangeAspect="1" noChangeArrowheads="1"/>
            </p:cNvSpPr>
            <p:nvPr/>
          </p:nvSpPr>
          <p:spPr bwMode="auto">
            <a:xfrm>
              <a:off x="1658938" y="5772150"/>
              <a:ext cx="635000" cy="15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lIns="92075" tIns="46038" rIns="92075" bIns="46038"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ct val="120000"/>
                </a:lnSpc>
                <a:spcBef>
                  <a:spcPct val="0"/>
                </a:spcBef>
                <a:buFontTx/>
                <a:buNone/>
              </a:pPr>
              <a:r>
                <a:rPr lang="ja-JP" altLang="en-US" sz="1400">
                  <a:latin typeface="ＪＳ平成明朝体W3"/>
                  <a:ea typeface="ＪＳ平成明朝体W3"/>
                  <a:cs typeface="ＪＳ平成明朝体W3"/>
                </a:rPr>
                <a:t>重点目標</a:t>
              </a:r>
            </a:p>
          </p:txBody>
        </p:sp>
        <p:sp>
          <p:nvSpPr>
            <p:cNvPr id="17422" name="Line 110">
              <a:extLst>
                <a:ext uri="{FF2B5EF4-FFF2-40B4-BE49-F238E27FC236}">
                  <a16:creationId xmlns:a16="http://schemas.microsoft.com/office/drawing/2014/main" id="{60A4F654-5547-4A12-A5C5-8EDFB7D4C180}"/>
                </a:ext>
              </a:extLst>
            </p:cNvPr>
            <p:cNvSpPr>
              <a:spLocks noChangeAspect="1" noChangeShapeType="1"/>
            </p:cNvSpPr>
            <p:nvPr/>
          </p:nvSpPr>
          <p:spPr bwMode="auto">
            <a:xfrm flipV="1">
              <a:off x="1527175" y="5681663"/>
              <a:ext cx="0" cy="323850"/>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23" name="Rectangle 111">
              <a:extLst>
                <a:ext uri="{FF2B5EF4-FFF2-40B4-BE49-F238E27FC236}">
                  <a16:creationId xmlns:a16="http://schemas.microsoft.com/office/drawing/2014/main" id="{DE91AEEA-B8D6-4144-8CAC-8D5B4425EDFD}"/>
                </a:ext>
              </a:extLst>
            </p:cNvPr>
            <p:cNvSpPr>
              <a:spLocks noChangeAspect="1" noChangeArrowheads="1"/>
            </p:cNvSpPr>
            <p:nvPr/>
          </p:nvSpPr>
          <p:spPr bwMode="auto">
            <a:xfrm>
              <a:off x="1473200" y="6003925"/>
              <a:ext cx="2468563"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lIns="92075" tIns="46038" rIns="92075" bIns="46038"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ct val="120000"/>
                </a:lnSpc>
                <a:spcBef>
                  <a:spcPct val="0"/>
                </a:spcBef>
                <a:buFontTx/>
                <a:buNone/>
              </a:pPr>
              <a:r>
                <a:rPr lang="ja-JP" altLang="en-US" sz="1400">
                  <a:latin typeface="ＪＳ平成明朝体W3"/>
                  <a:ea typeface="ＪＳ平成明朝体W3"/>
                  <a:cs typeface="ＪＳ平成明朝体W3"/>
                </a:rPr>
                <a:t>活   動   方   針</a:t>
              </a:r>
            </a:p>
          </p:txBody>
        </p:sp>
        <p:sp>
          <p:nvSpPr>
            <p:cNvPr id="17424" name="Line 112">
              <a:extLst>
                <a:ext uri="{FF2B5EF4-FFF2-40B4-BE49-F238E27FC236}">
                  <a16:creationId xmlns:a16="http://schemas.microsoft.com/office/drawing/2014/main" id="{A0A628F9-C9BD-48F8-86A3-5A16D9A23DCB}"/>
                </a:ext>
              </a:extLst>
            </p:cNvPr>
            <p:cNvSpPr>
              <a:spLocks noChangeAspect="1" noChangeShapeType="1"/>
            </p:cNvSpPr>
            <p:nvPr/>
          </p:nvSpPr>
          <p:spPr bwMode="auto">
            <a:xfrm>
              <a:off x="1052513" y="6172200"/>
              <a:ext cx="5327650" cy="0"/>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25" name="Line 113">
              <a:extLst>
                <a:ext uri="{FF2B5EF4-FFF2-40B4-BE49-F238E27FC236}">
                  <a16:creationId xmlns:a16="http://schemas.microsoft.com/office/drawing/2014/main" id="{7782DDA6-C1E3-4E92-8F99-ABAA00697AEC}"/>
                </a:ext>
              </a:extLst>
            </p:cNvPr>
            <p:cNvSpPr>
              <a:spLocks noChangeAspect="1" noChangeShapeType="1"/>
            </p:cNvSpPr>
            <p:nvPr/>
          </p:nvSpPr>
          <p:spPr bwMode="auto">
            <a:xfrm>
              <a:off x="1525588" y="5473700"/>
              <a:ext cx="0" cy="214313"/>
            </a:xfrm>
            <a:prstGeom prst="line">
              <a:avLst/>
            </a:prstGeom>
            <a:noFill/>
            <a:ln w="317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26" name="Line 114">
              <a:extLst>
                <a:ext uri="{FF2B5EF4-FFF2-40B4-BE49-F238E27FC236}">
                  <a16:creationId xmlns:a16="http://schemas.microsoft.com/office/drawing/2014/main" id="{8BC43FFC-35EF-445A-9786-D5C66651E5C5}"/>
                </a:ext>
              </a:extLst>
            </p:cNvPr>
            <p:cNvSpPr>
              <a:spLocks noChangeAspect="1" noChangeShapeType="1"/>
            </p:cNvSpPr>
            <p:nvPr/>
          </p:nvSpPr>
          <p:spPr bwMode="auto">
            <a:xfrm>
              <a:off x="2559050" y="5594350"/>
              <a:ext cx="0" cy="93663"/>
            </a:xfrm>
            <a:prstGeom prst="line">
              <a:avLst/>
            </a:prstGeom>
            <a:noFill/>
            <a:ln w="317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27" name="Line 115">
              <a:extLst>
                <a:ext uri="{FF2B5EF4-FFF2-40B4-BE49-F238E27FC236}">
                  <a16:creationId xmlns:a16="http://schemas.microsoft.com/office/drawing/2014/main" id="{9AA1B2B5-8DCC-4016-8090-9AFA68E2D168}"/>
                </a:ext>
              </a:extLst>
            </p:cNvPr>
            <p:cNvSpPr>
              <a:spLocks noChangeAspect="1" noChangeShapeType="1"/>
            </p:cNvSpPr>
            <p:nvPr/>
          </p:nvSpPr>
          <p:spPr bwMode="auto">
            <a:xfrm>
              <a:off x="3589338" y="5594350"/>
              <a:ext cx="0" cy="98425"/>
            </a:xfrm>
            <a:prstGeom prst="line">
              <a:avLst/>
            </a:prstGeom>
            <a:noFill/>
            <a:ln w="317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28" name="Line 116">
              <a:extLst>
                <a:ext uri="{FF2B5EF4-FFF2-40B4-BE49-F238E27FC236}">
                  <a16:creationId xmlns:a16="http://schemas.microsoft.com/office/drawing/2014/main" id="{FC341CBB-6EA2-4987-A738-B97AA1304EFE}"/>
                </a:ext>
              </a:extLst>
            </p:cNvPr>
            <p:cNvSpPr>
              <a:spLocks noChangeAspect="1" noChangeShapeType="1"/>
            </p:cNvSpPr>
            <p:nvPr/>
          </p:nvSpPr>
          <p:spPr bwMode="auto">
            <a:xfrm>
              <a:off x="1052513" y="5476875"/>
              <a:ext cx="0" cy="238125"/>
            </a:xfrm>
            <a:prstGeom prst="line">
              <a:avLst/>
            </a:prstGeom>
            <a:noFill/>
            <a:ln w="317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29" name="Rectangle 117">
              <a:extLst>
                <a:ext uri="{FF2B5EF4-FFF2-40B4-BE49-F238E27FC236}">
                  <a16:creationId xmlns:a16="http://schemas.microsoft.com/office/drawing/2014/main" id="{70C8F403-0D73-4694-A3CD-82368D1AD3A6}"/>
                </a:ext>
              </a:extLst>
            </p:cNvPr>
            <p:cNvSpPr>
              <a:spLocks noChangeAspect="1" noChangeArrowheads="1"/>
            </p:cNvSpPr>
            <p:nvPr/>
          </p:nvSpPr>
          <p:spPr bwMode="auto">
            <a:xfrm>
              <a:off x="3473450" y="3406775"/>
              <a:ext cx="1517650" cy="174625"/>
            </a:xfrm>
            <a:prstGeom prst="rect">
              <a:avLst/>
            </a:prstGeom>
            <a:solidFill>
              <a:schemeClr val="bg1"/>
            </a:solidFill>
            <a:ln w="3175">
              <a:solidFill>
                <a:schemeClr val="tx1"/>
              </a:solidFill>
              <a:miter lim="800000"/>
              <a:headEnd/>
              <a:tailEnd/>
            </a:ln>
          </p:spPr>
          <p:txBody>
            <a:bodyPr lIns="0" tIns="0" rIns="0"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ts val="1000"/>
                </a:lnSpc>
                <a:spcBef>
                  <a:spcPct val="0"/>
                </a:spcBef>
                <a:buFontTx/>
                <a:buNone/>
              </a:pPr>
              <a:r>
                <a:rPr lang="en-US" altLang="ja-JP" sz="1400">
                  <a:latin typeface="ＪＳ平成明朝体W3"/>
                  <a:ea typeface="ＪＳ平成明朝体W3"/>
                  <a:cs typeface="ＪＳ平成明朝体W3"/>
                </a:rPr>
                <a:t> </a:t>
              </a:r>
              <a:r>
                <a:rPr lang="ja-JP" altLang="en-US" sz="1400">
                  <a:latin typeface="ＪＳ平成明朝体W3"/>
                  <a:ea typeface="ＪＳ平成明朝体W3"/>
                  <a:cs typeface="ＪＳ平成明朝体W3"/>
                </a:rPr>
                <a:t>三次手段（対策項目）</a:t>
              </a:r>
            </a:p>
          </p:txBody>
        </p:sp>
        <p:sp>
          <p:nvSpPr>
            <p:cNvPr id="17430" name="Rectangle 118">
              <a:extLst>
                <a:ext uri="{FF2B5EF4-FFF2-40B4-BE49-F238E27FC236}">
                  <a16:creationId xmlns:a16="http://schemas.microsoft.com/office/drawing/2014/main" id="{BEAD61C5-8F5B-465D-B44E-280C86D54DA2}"/>
                </a:ext>
              </a:extLst>
            </p:cNvPr>
            <p:cNvSpPr>
              <a:spLocks noChangeAspect="1" noChangeArrowheads="1"/>
            </p:cNvSpPr>
            <p:nvPr/>
          </p:nvSpPr>
          <p:spPr bwMode="auto">
            <a:xfrm>
              <a:off x="2563813" y="3406775"/>
              <a:ext cx="1020762" cy="174625"/>
            </a:xfrm>
            <a:prstGeom prst="rect">
              <a:avLst/>
            </a:prstGeom>
            <a:solidFill>
              <a:schemeClr val="bg1"/>
            </a:solidFill>
            <a:ln w="3175">
              <a:solidFill>
                <a:schemeClr val="tx1"/>
              </a:solidFill>
              <a:miter lim="800000"/>
              <a:headEnd/>
              <a:tailEnd/>
            </a:ln>
          </p:spPr>
          <p:txBody>
            <a:bodyPr lIns="0" tIns="0" rIns="0"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ts val="1000"/>
                </a:lnSpc>
                <a:spcBef>
                  <a:spcPct val="0"/>
                </a:spcBef>
                <a:buFontTx/>
                <a:buNone/>
              </a:pPr>
              <a:r>
                <a:rPr lang="ja-JP" altLang="en-US" sz="1400">
                  <a:latin typeface="ＪＳ平成明朝体W3"/>
                  <a:ea typeface="ＪＳ平成明朝体W3"/>
                  <a:cs typeface="ＪＳ平成明朝体W3"/>
                </a:rPr>
                <a:t>二次手段</a:t>
              </a:r>
            </a:p>
          </p:txBody>
        </p:sp>
        <p:sp>
          <p:nvSpPr>
            <p:cNvPr id="17431" name="Rectangle 119">
              <a:extLst>
                <a:ext uri="{FF2B5EF4-FFF2-40B4-BE49-F238E27FC236}">
                  <a16:creationId xmlns:a16="http://schemas.microsoft.com/office/drawing/2014/main" id="{C7E45BFD-B815-446E-9456-D6F0566F9DCA}"/>
                </a:ext>
              </a:extLst>
            </p:cNvPr>
            <p:cNvSpPr>
              <a:spLocks noChangeAspect="1" noChangeArrowheads="1"/>
            </p:cNvSpPr>
            <p:nvPr/>
          </p:nvSpPr>
          <p:spPr bwMode="auto">
            <a:xfrm>
              <a:off x="1527175" y="3406775"/>
              <a:ext cx="1044575" cy="174625"/>
            </a:xfrm>
            <a:prstGeom prst="rect">
              <a:avLst/>
            </a:prstGeom>
            <a:solidFill>
              <a:schemeClr val="bg1"/>
            </a:solidFill>
            <a:ln w="3175">
              <a:solidFill>
                <a:schemeClr val="tx1"/>
              </a:solidFill>
              <a:miter lim="800000"/>
              <a:headEnd/>
              <a:tailEnd/>
            </a:ln>
          </p:spPr>
          <p:txBody>
            <a:bodyPr lIns="0" tIns="0" rIns="0"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ts val="1000"/>
                </a:lnSpc>
                <a:spcBef>
                  <a:spcPct val="0"/>
                </a:spcBef>
                <a:buFontTx/>
                <a:buNone/>
              </a:pPr>
              <a:r>
                <a:rPr lang="ja-JP" altLang="en-US" sz="1400">
                  <a:latin typeface="ＪＳ平成明朝体W3"/>
                  <a:ea typeface="ＪＳ平成明朝体W3"/>
                  <a:cs typeface="ＪＳ平成明朝体W3"/>
                </a:rPr>
                <a:t>一次手段</a:t>
              </a:r>
            </a:p>
          </p:txBody>
        </p:sp>
        <p:sp>
          <p:nvSpPr>
            <p:cNvPr id="17432" name="Rectangle 120">
              <a:extLst>
                <a:ext uri="{FF2B5EF4-FFF2-40B4-BE49-F238E27FC236}">
                  <a16:creationId xmlns:a16="http://schemas.microsoft.com/office/drawing/2014/main" id="{770B78A5-B204-4998-B4D1-F72A481618C1}"/>
                </a:ext>
              </a:extLst>
            </p:cNvPr>
            <p:cNvSpPr>
              <a:spLocks noChangeAspect="1" noChangeArrowheads="1"/>
            </p:cNvSpPr>
            <p:nvPr/>
          </p:nvSpPr>
          <p:spPr bwMode="auto">
            <a:xfrm>
              <a:off x="1435100" y="3265488"/>
              <a:ext cx="960438" cy="157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400">
                <a:latin typeface="Times New Roman" panose="02020603050405020304" pitchFamily="18" charset="0"/>
              </a:endParaRPr>
            </a:p>
          </p:txBody>
        </p:sp>
        <p:sp>
          <p:nvSpPr>
            <p:cNvPr id="17433" name="Line 121">
              <a:extLst>
                <a:ext uri="{FF2B5EF4-FFF2-40B4-BE49-F238E27FC236}">
                  <a16:creationId xmlns:a16="http://schemas.microsoft.com/office/drawing/2014/main" id="{663E5F82-22BF-44AC-AD14-DDDAFEB6F579}"/>
                </a:ext>
              </a:extLst>
            </p:cNvPr>
            <p:cNvSpPr>
              <a:spLocks noChangeAspect="1" noChangeShapeType="1"/>
            </p:cNvSpPr>
            <p:nvPr/>
          </p:nvSpPr>
          <p:spPr bwMode="auto">
            <a:xfrm>
              <a:off x="1049338" y="3092450"/>
              <a:ext cx="0" cy="1119188"/>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34" name="Line 122">
              <a:extLst>
                <a:ext uri="{FF2B5EF4-FFF2-40B4-BE49-F238E27FC236}">
                  <a16:creationId xmlns:a16="http://schemas.microsoft.com/office/drawing/2014/main" id="{16EB0E53-EEDF-4EFC-BE3A-C92E7AE33C2C}"/>
                </a:ext>
              </a:extLst>
            </p:cNvPr>
            <p:cNvSpPr>
              <a:spLocks noChangeAspect="1" noChangeShapeType="1"/>
            </p:cNvSpPr>
            <p:nvPr/>
          </p:nvSpPr>
          <p:spPr bwMode="auto">
            <a:xfrm>
              <a:off x="1047750" y="3581400"/>
              <a:ext cx="498475" cy="0"/>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35" name="Rectangle 123">
              <a:extLst>
                <a:ext uri="{FF2B5EF4-FFF2-40B4-BE49-F238E27FC236}">
                  <a16:creationId xmlns:a16="http://schemas.microsoft.com/office/drawing/2014/main" id="{719913DB-62B5-4E1D-AE70-12EB75E78AAB}"/>
                </a:ext>
              </a:extLst>
            </p:cNvPr>
            <p:cNvSpPr>
              <a:spLocks noChangeAspect="1" noChangeArrowheads="1"/>
            </p:cNvSpPr>
            <p:nvPr/>
          </p:nvSpPr>
          <p:spPr bwMode="auto">
            <a:xfrm>
              <a:off x="1608138" y="3228975"/>
              <a:ext cx="617537" cy="15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lIns="92075" tIns="46038" rIns="92075" bIns="46038"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ct val="120000"/>
                </a:lnSpc>
                <a:spcBef>
                  <a:spcPct val="0"/>
                </a:spcBef>
                <a:buFontTx/>
                <a:buNone/>
              </a:pPr>
              <a:r>
                <a:rPr lang="ja-JP" altLang="en-US" sz="1400">
                  <a:latin typeface="ＪＳ平成明朝体W3"/>
                  <a:ea typeface="ＪＳ平成明朝体W3"/>
                  <a:cs typeface="ＪＳ平成明朝体W3"/>
                </a:rPr>
                <a:t>対策立案</a:t>
              </a:r>
            </a:p>
          </p:txBody>
        </p:sp>
        <p:sp>
          <p:nvSpPr>
            <p:cNvPr id="17436" name="Line 124">
              <a:extLst>
                <a:ext uri="{FF2B5EF4-FFF2-40B4-BE49-F238E27FC236}">
                  <a16:creationId xmlns:a16="http://schemas.microsoft.com/office/drawing/2014/main" id="{7C06C031-9059-43A1-8BE5-5F62650B48BF}"/>
                </a:ext>
              </a:extLst>
            </p:cNvPr>
            <p:cNvSpPr>
              <a:spLocks noChangeAspect="1" noChangeShapeType="1"/>
            </p:cNvSpPr>
            <p:nvPr/>
          </p:nvSpPr>
          <p:spPr bwMode="auto">
            <a:xfrm>
              <a:off x="1422400" y="3265488"/>
              <a:ext cx="0" cy="288925"/>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37" name="Line 125">
              <a:extLst>
                <a:ext uri="{FF2B5EF4-FFF2-40B4-BE49-F238E27FC236}">
                  <a16:creationId xmlns:a16="http://schemas.microsoft.com/office/drawing/2014/main" id="{8E7DBF78-2B72-4979-9AEC-790E652D3067}"/>
                </a:ext>
              </a:extLst>
            </p:cNvPr>
            <p:cNvSpPr>
              <a:spLocks noChangeAspect="1" noChangeShapeType="1"/>
            </p:cNvSpPr>
            <p:nvPr/>
          </p:nvSpPr>
          <p:spPr bwMode="auto">
            <a:xfrm>
              <a:off x="2576513" y="3579813"/>
              <a:ext cx="0" cy="239712"/>
            </a:xfrm>
            <a:prstGeom prst="line">
              <a:avLst/>
            </a:prstGeom>
            <a:noFill/>
            <a:ln w="317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38" name="Line 126">
              <a:extLst>
                <a:ext uri="{FF2B5EF4-FFF2-40B4-BE49-F238E27FC236}">
                  <a16:creationId xmlns:a16="http://schemas.microsoft.com/office/drawing/2014/main" id="{B21836B3-2DCB-4CB9-A725-67ED10B9F65A}"/>
                </a:ext>
              </a:extLst>
            </p:cNvPr>
            <p:cNvSpPr>
              <a:spLocks noChangeAspect="1" noChangeShapeType="1"/>
            </p:cNvSpPr>
            <p:nvPr/>
          </p:nvSpPr>
          <p:spPr bwMode="auto">
            <a:xfrm>
              <a:off x="3581400" y="3573463"/>
              <a:ext cx="0" cy="246062"/>
            </a:xfrm>
            <a:prstGeom prst="line">
              <a:avLst/>
            </a:prstGeom>
            <a:noFill/>
            <a:ln w="317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39" name="Line 127">
              <a:extLst>
                <a:ext uri="{FF2B5EF4-FFF2-40B4-BE49-F238E27FC236}">
                  <a16:creationId xmlns:a16="http://schemas.microsoft.com/office/drawing/2014/main" id="{423EE288-B597-4DC2-903C-E1248CA2B161}"/>
                </a:ext>
              </a:extLst>
            </p:cNvPr>
            <p:cNvSpPr>
              <a:spLocks noChangeAspect="1" noChangeShapeType="1"/>
            </p:cNvSpPr>
            <p:nvPr/>
          </p:nvSpPr>
          <p:spPr bwMode="auto">
            <a:xfrm>
              <a:off x="1528763" y="3589338"/>
              <a:ext cx="0" cy="398462"/>
            </a:xfrm>
            <a:prstGeom prst="line">
              <a:avLst/>
            </a:prstGeom>
            <a:noFill/>
            <a:ln w="317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40" name="Line 128">
              <a:extLst>
                <a:ext uri="{FF2B5EF4-FFF2-40B4-BE49-F238E27FC236}">
                  <a16:creationId xmlns:a16="http://schemas.microsoft.com/office/drawing/2014/main" id="{83667E7C-E2D2-4082-A2BE-E3B4A6787DE7}"/>
                </a:ext>
              </a:extLst>
            </p:cNvPr>
            <p:cNvSpPr>
              <a:spLocks noChangeAspect="1" noChangeShapeType="1"/>
            </p:cNvSpPr>
            <p:nvPr/>
          </p:nvSpPr>
          <p:spPr bwMode="auto">
            <a:xfrm>
              <a:off x="6384925" y="3054350"/>
              <a:ext cx="0" cy="473075"/>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41" name="Line 129">
              <a:extLst>
                <a:ext uri="{FF2B5EF4-FFF2-40B4-BE49-F238E27FC236}">
                  <a16:creationId xmlns:a16="http://schemas.microsoft.com/office/drawing/2014/main" id="{41FB9650-7E21-4A29-8C00-B4E6F6EAD465}"/>
                </a:ext>
              </a:extLst>
            </p:cNvPr>
            <p:cNvSpPr>
              <a:spLocks noChangeAspect="1" noChangeShapeType="1"/>
            </p:cNvSpPr>
            <p:nvPr/>
          </p:nvSpPr>
          <p:spPr bwMode="auto">
            <a:xfrm>
              <a:off x="2565400" y="5527675"/>
              <a:ext cx="1085850" cy="0"/>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42" name="Rectangle 130">
              <a:extLst>
                <a:ext uri="{FF2B5EF4-FFF2-40B4-BE49-F238E27FC236}">
                  <a16:creationId xmlns:a16="http://schemas.microsoft.com/office/drawing/2014/main" id="{B05ED11E-563C-415F-9950-4D3400412792}"/>
                </a:ext>
              </a:extLst>
            </p:cNvPr>
            <p:cNvSpPr>
              <a:spLocks noChangeAspect="1" noChangeArrowheads="1"/>
            </p:cNvSpPr>
            <p:nvPr/>
          </p:nvSpPr>
          <p:spPr bwMode="auto">
            <a:xfrm>
              <a:off x="1606550" y="4332288"/>
              <a:ext cx="895350" cy="201612"/>
            </a:xfrm>
            <a:prstGeom prst="rect">
              <a:avLst/>
            </a:prstGeom>
            <a:solidFill>
              <a:schemeClr val="bg1"/>
            </a:solidFill>
            <a:ln w="3175">
              <a:solidFill>
                <a:schemeClr val="tx1"/>
              </a:solidFill>
              <a:miter lim="800000"/>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en-US" sz="1400">
                <a:latin typeface="Times New Roman" panose="02020603050405020304" pitchFamily="18" charset="0"/>
                <a:ea typeface="ＪＳ平成明朝体W3"/>
                <a:cs typeface="ＪＳ平成明朝体W3"/>
              </a:endParaRPr>
            </a:p>
          </p:txBody>
        </p:sp>
        <p:sp>
          <p:nvSpPr>
            <p:cNvPr id="17443" name="Line 131">
              <a:extLst>
                <a:ext uri="{FF2B5EF4-FFF2-40B4-BE49-F238E27FC236}">
                  <a16:creationId xmlns:a16="http://schemas.microsoft.com/office/drawing/2014/main" id="{8C3B34BB-A119-4883-86F2-D66BC6527FC7}"/>
                </a:ext>
              </a:extLst>
            </p:cNvPr>
            <p:cNvSpPr>
              <a:spLocks noChangeAspect="1" noChangeShapeType="1"/>
            </p:cNvSpPr>
            <p:nvPr/>
          </p:nvSpPr>
          <p:spPr bwMode="auto">
            <a:xfrm flipV="1">
              <a:off x="2503488" y="4425950"/>
              <a:ext cx="68262" cy="1588"/>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44" name="Line 132">
              <a:extLst>
                <a:ext uri="{FF2B5EF4-FFF2-40B4-BE49-F238E27FC236}">
                  <a16:creationId xmlns:a16="http://schemas.microsoft.com/office/drawing/2014/main" id="{3829BD86-81A6-4064-8C4C-7304327AAC59}"/>
                </a:ext>
              </a:extLst>
            </p:cNvPr>
            <p:cNvSpPr>
              <a:spLocks noChangeAspect="1" noChangeShapeType="1"/>
            </p:cNvSpPr>
            <p:nvPr/>
          </p:nvSpPr>
          <p:spPr bwMode="auto">
            <a:xfrm>
              <a:off x="1527175" y="4440238"/>
              <a:ext cx="0" cy="857250"/>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45" name="Line 133">
              <a:extLst>
                <a:ext uri="{FF2B5EF4-FFF2-40B4-BE49-F238E27FC236}">
                  <a16:creationId xmlns:a16="http://schemas.microsoft.com/office/drawing/2014/main" id="{590A682C-3542-42B0-AB96-994061E624AA}"/>
                </a:ext>
              </a:extLst>
            </p:cNvPr>
            <p:cNvSpPr>
              <a:spLocks noChangeAspect="1" noChangeShapeType="1"/>
            </p:cNvSpPr>
            <p:nvPr/>
          </p:nvSpPr>
          <p:spPr bwMode="auto">
            <a:xfrm>
              <a:off x="1527175" y="4440238"/>
              <a:ext cx="76200" cy="0"/>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46" name="Line 134">
              <a:extLst>
                <a:ext uri="{FF2B5EF4-FFF2-40B4-BE49-F238E27FC236}">
                  <a16:creationId xmlns:a16="http://schemas.microsoft.com/office/drawing/2014/main" id="{C01A9807-59CE-43EB-8F13-E09EEC2B347C}"/>
                </a:ext>
              </a:extLst>
            </p:cNvPr>
            <p:cNvSpPr>
              <a:spLocks noChangeAspect="1" noChangeShapeType="1"/>
            </p:cNvSpPr>
            <p:nvPr/>
          </p:nvSpPr>
          <p:spPr bwMode="auto">
            <a:xfrm flipV="1">
              <a:off x="1781175" y="4948238"/>
              <a:ext cx="0" cy="0"/>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47" name="Line 135">
              <a:extLst>
                <a:ext uri="{FF2B5EF4-FFF2-40B4-BE49-F238E27FC236}">
                  <a16:creationId xmlns:a16="http://schemas.microsoft.com/office/drawing/2014/main" id="{2709F50A-5915-4156-A16D-FC8127ED7F16}"/>
                </a:ext>
              </a:extLst>
            </p:cNvPr>
            <p:cNvSpPr>
              <a:spLocks noChangeAspect="1" noChangeShapeType="1"/>
            </p:cNvSpPr>
            <p:nvPr/>
          </p:nvSpPr>
          <p:spPr bwMode="auto">
            <a:xfrm>
              <a:off x="3570288" y="4495800"/>
              <a:ext cx="1587" cy="279400"/>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48" name="Line 136">
              <a:extLst>
                <a:ext uri="{FF2B5EF4-FFF2-40B4-BE49-F238E27FC236}">
                  <a16:creationId xmlns:a16="http://schemas.microsoft.com/office/drawing/2014/main" id="{240A1917-4E77-4949-B28B-CBE5760F6D6A}"/>
                </a:ext>
              </a:extLst>
            </p:cNvPr>
            <p:cNvSpPr>
              <a:spLocks noChangeAspect="1" noChangeShapeType="1"/>
            </p:cNvSpPr>
            <p:nvPr/>
          </p:nvSpPr>
          <p:spPr bwMode="auto">
            <a:xfrm>
              <a:off x="2566988" y="4208463"/>
              <a:ext cx="1082675" cy="0"/>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49" name="Line 137">
              <a:extLst>
                <a:ext uri="{FF2B5EF4-FFF2-40B4-BE49-F238E27FC236}">
                  <a16:creationId xmlns:a16="http://schemas.microsoft.com/office/drawing/2014/main" id="{FE9DA71D-6D51-44BA-9DC4-2745135119DA}"/>
                </a:ext>
              </a:extLst>
            </p:cNvPr>
            <p:cNvSpPr>
              <a:spLocks noChangeAspect="1" noChangeShapeType="1"/>
            </p:cNvSpPr>
            <p:nvPr/>
          </p:nvSpPr>
          <p:spPr bwMode="auto">
            <a:xfrm>
              <a:off x="2565400" y="4649788"/>
              <a:ext cx="1155700" cy="0"/>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50" name="Rectangle 138">
              <a:extLst>
                <a:ext uri="{FF2B5EF4-FFF2-40B4-BE49-F238E27FC236}">
                  <a16:creationId xmlns:a16="http://schemas.microsoft.com/office/drawing/2014/main" id="{B0770B9B-C14C-4F7B-8C99-7FC56D841086}"/>
                </a:ext>
              </a:extLst>
            </p:cNvPr>
            <p:cNvSpPr>
              <a:spLocks noChangeAspect="1" noChangeArrowheads="1"/>
            </p:cNvSpPr>
            <p:nvPr/>
          </p:nvSpPr>
          <p:spPr bwMode="auto">
            <a:xfrm>
              <a:off x="1119188" y="4200618"/>
              <a:ext cx="414337" cy="9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lIns="92075" tIns="46038" rIns="92075" bIns="46038"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ts val="800"/>
                </a:lnSpc>
                <a:spcBef>
                  <a:spcPct val="0"/>
                </a:spcBef>
                <a:buFontTx/>
                <a:buNone/>
              </a:pPr>
              <a:r>
                <a:rPr lang="ja-JP" altLang="en-US" sz="1400">
                  <a:latin typeface="ＪＳ平成明朝体W3"/>
                  <a:ea typeface="ＪＳ平成明朝体W3"/>
                  <a:cs typeface="ＪＳ平成明朝体W3"/>
                </a:rPr>
                <a:t>基本目的</a:t>
              </a:r>
            </a:p>
          </p:txBody>
        </p:sp>
        <p:sp>
          <p:nvSpPr>
            <p:cNvPr id="17451" name="Line 139">
              <a:extLst>
                <a:ext uri="{FF2B5EF4-FFF2-40B4-BE49-F238E27FC236}">
                  <a16:creationId xmlns:a16="http://schemas.microsoft.com/office/drawing/2014/main" id="{2562020F-C887-417B-9571-5A97BA075CB3}"/>
                </a:ext>
              </a:extLst>
            </p:cNvPr>
            <p:cNvSpPr>
              <a:spLocks noChangeAspect="1" noChangeShapeType="1"/>
            </p:cNvSpPr>
            <p:nvPr/>
          </p:nvSpPr>
          <p:spPr bwMode="auto">
            <a:xfrm>
              <a:off x="3594100" y="4360863"/>
              <a:ext cx="66675" cy="1587"/>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52" name="Rectangle 140">
              <a:extLst>
                <a:ext uri="{FF2B5EF4-FFF2-40B4-BE49-F238E27FC236}">
                  <a16:creationId xmlns:a16="http://schemas.microsoft.com/office/drawing/2014/main" id="{0BF451FE-D442-448E-80C1-FE7F1C010590}"/>
                </a:ext>
              </a:extLst>
            </p:cNvPr>
            <p:cNvSpPr>
              <a:spLocks noChangeAspect="1" noChangeArrowheads="1"/>
            </p:cNvSpPr>
            <p:nvPr/>
          </p:nvSpPr>
          <p:spPr bwMode="auto">
            <a:xfrm>
              <a:off x="2628900" y="4102100"/>
              <a:ext cx="896938" cy="220663"/>
            </a:xfrm>
            <a:prstGeom prst="rect">
              <a:avLst/>
            </a:prstGeom>
            <a:solidFill>
              <a:schemeClr val="bg1"/>
            </a:solidFill>
            <a:ln w="3175">
              <a:solidFill>
                <a:schemeClr val="tx1"/>
              </a:solidFill>
              <a:miter lim="800000"/>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ct val="90000"/>
                </a:lnSpc>
                <a:spcBef>
                  <a:spcPct val="0"/>
                </a:spcBef>
                <a:buFontTx/>
                <a:buNone/>
              </a:pPr>
              <a:endParaRPr lang="ja-JP" altLang="en-US" sz="1400">
                <a:latin typeface="Times New Roman" panose="02020603050405020304" pitchFamily="18" charset="0"/>
                <a:ea typeface="ＪＳ平成明朝体W3"/>
                <a:cs typeface="ＪＳ平成明朝体W3"/>
              </a:endParaRPr>
            </a:p>
          </p:txBody>
        </p:sp>
        <p:sp>
          <p:nvSpPr>
            <p:cNvPr id="17453" name="Rectangle 141">
              <a:extLst>
                <a:ext uri="{FF2B5EF4-FFF2-40B4-BE49-F238E27FC236}">
                  <a16:creationId xmlns:a16="http://schemas.microsoft.com/office/drawing/2014/main" id="{419EB7A8-E5F9-4C65-84B2-8ECF0249E79D}"/>
                </a:ext>
              </a:extLst>
            </p:cNvPr>
            <p:cNvSpPr>
              <a:spLocks noChangeAspect="1" noChangeArrowheads="1"/>
            </p:cNvSpPr>
            <p:nvPr/>
          </p:nvSpPr>
          <p:spPr bwMode="auto">
            <a:xfrm>
              <a:off x="2628900" y="4586288"/>
              <a:ext cx="896938" cy="141287"/>
            </a:xfrm>
            <a:prstGeom prst="rect">
              <a:avLst/>
            </a:prstGeom>
            <a:solidFill>
              <a:schemeClr val="bg1"/>
            </a:solidFill>
            <a:ln w="3175">
              <a:solidFill>
                <a:schemeClr val="tx1"/>
              </a:solidFill>
              <a:miter lim="800000"/>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400">
                <a:latin typeface="Times New Roman" panose="02020603050405020304" pitchFamily="18" charset="0"/>
              </a:endParaRPr>
            </a:p>
          </p:txBody>
        </p:sp>
        <p:sp>
          <p:nvSpPr>
            <p:cNvPr id="17454" name="Line 142">
              <a:extLst>
                <a:ext uri="{FF2B5EF4-FFF2-40B4-BE49-F238E27FC236}">
                  <a16:creationId xmlns:a16="http://schemas.microsoft.com/office/drawing/2014/main" id="{81F34A6B-8A5A-41C4-AFE5-F104A27DF220}"/>
                </a:ext>
              </a:extLst>
            </p:cNvPr>
            <p:cNvSpPr>
              <a:spLocks noChangeAspect="1" noChangeShapeType="1"/>
            </p:cNvSpPr>
            <p:nvPr/>
          </p:nvSpPr>
          <p:spPr bwMode="auto">
            <a:xfrm>
              <a:off x="2563813" y="5008563"/>
              <a:ext cx="1030287" cy="0"/>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55" name="Line 143">
              <a:extLst>
                <a:ext uri="{FF2B5EF4-FFF2-40B4-BE49-F238E27FC236}">
                  <a16:creationId xmlns:a16="http://schemas.microsoft.com/office/drawing/2014/main" id="{355434BE-BC20-447C-A127-EA26531B579D}"/>
                </a:ext>
              </a:extLst>
            </p:cNvPr>
            <p:cNvSpPr>
              <a:spLocks noChangeAspect="1" noChangeShapeType="1"/>
            </p:cNvSpPr>
            <p:nvPr/>
          </p:nvSpPr>
          <p:spPr bwMode="auto">
            <a:xfrm flipH="1">
              <a:off x="3594100" y="4943475"/>
              <a:ext cx="0" cy="136525"/>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56" name="Line 144">
              <a:extLst>
                <a:ext uri="{FF2B5EF4-FFF2-40B4-BE49-F238E27FC236}">
                  <a16:creationId xmlns:a16="http://schemas.microsoft.com/office/drawing/2014/main" id="{DB6E963B-E3E9-4948-B057-BBA000382620}"/>
                </a:ext>
              </a:extLst>
            </p:cNvPr>
            <p:cNvSpPr>
              <a:spLocks noChangeAspect="1" noChangeShapeType="1"/>
            </p:cNvSpPr>
            <p:nvPr/>
          </p:nvSpPr>
          <p:spPr bwMode="auto">
            <a:xfrm>
              <a:off x="3600450" y="5080000"/>
              <a:ext cx="66675" cy="0"/>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57" name="Rectangle 145">
              <a:extLst>
                <a:ext uri="{FF2B5EF4-FFF2-40B4-BE49-F238E27FC236}">
                  <a16:creationId xmlns:a16="http://schemas.microsoft.com/office/drawing/2014/main" id="{C07C3A7C-40B3-4424-89D5-D304027F0272}"/>
                </a:ext>
              </a:extLst>
            </p:cNvPr>
            <p:cNvSpPr>
              <a:spLocks noChangeAspect="1" noChangeArrowheads="1"/>
            </p:cNvSpPr>
            <p:nvPr/>
          </p:nvSpPr>
          <p:spPr bwMode="auto">
            <a:xfrm>
              <a:off x="2628900" y="4938713"/>
              <a:ext cx="896938" cy="139700"/>
            </a:xfrm>
            <a:prstGeom prst="rect">
              <a:avLst/>
            </a:prstGeom>
            <a:solidFill>
              <a:schemeClr val="bg1"/>
            </a:solidFill>
            <a:ln w="3175">
              <a:solidFill>
                <a:schemeClr val="tx1"/>
              </a:solidFill>
              <a:miter lim="800000"/>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400">
                <a:latin typeface="Times New Roman" panose="02020603050405020304" pitchFamily="18" charset="0"/>
              </a:endParaRPr>
            </a:p>
          </p:txBody>
        </p:sp>
        <p:sp>
          <p:nvSpPr>
            <p:cNvPr id="17458" name="Line 146">
              <a:extLst>
                <a:ext uri="{FF2B5EF4-FFF2-40B4-BE49-F238E27FC236}">
                  <a16:creationId xmlns:a16="http://schemas.microsoft.com/office/drawing/2014/main" id="{2DA763BC-8B3B-4FC0-BB18-230D6288ACA8}"/>
                </a:ext>
              </a:extLst>
            </p:cNvPr>
            <p:cNvSpPr>
              <a:spLocks noChangeAspect="1" noChangeShapeType="1"/>
            </p:cNvSpPr>
            <p:nvPr/>
          </p:nvSpPr>
          <p:spPr bwMode="auto">
            <a:xfrm>
              <a:off x="3589338" y="4087813"/>
              <a:ext cx="0" cy="273050"/>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59" name="Line 147">
              <a:extLst>
                <a:ext uri="{FF2B5EF4-FFF2-40B4-BE49-F238E27FC236}">
                  <a16:creationId xmlns:a16="http://schemas.microsoft.com/office/drawing/2014/main" id="{85DE6359-5EA0-4CF5-89E0-CF1345A1163C}"/>
                </a:ext>
              </a:extLst>
            </p:cNvPr>
            <p:cNvSpPr>
              <a:spLocks noChangeAspect="1" noChangeShapeType="1"/>
            </p:cNvSpPr>
            <p:nvPr/>
          </p:nvSpPr>
          <p:spPr bwMode="auto">
            <a:xfrm>
              <a:off x="2563813" y="5010150"/>
              <a:ext cx="0" cy="517525"/>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60" name="Rectangle 148">
              <a:extLst>
                <a:ext uri="{FF2B5EF4-FFF2-40B4-BE49-F238E27FC236}">
                  <a16:creationId xmlns:a16="http://schemas.microsoft.com/office/drawing/2014/main" id="{33B3B2C6-8A28-4D5B-AE51-591DE6DB69A3}"/>
                </a:ext>
              </a:extLst>
            </p:cNvPr>
            <p:cNvSpPr>
              <a:spLocks noChangeAspect="1" noChangeArrowheads="1"/>
            </p:cNvSpPr>
            <p:nvPr/>
          </p:nvSpPr>
          <p:spPr bwMode="auto">
            <a:xfrm>
              <a:off x="2628900" y="5453063"/>
              <a:ext cx="896938" cy="139700"/>
            </a:xfrm>
            <a:prstGeom prst="rect">
              <a:avLst/>
            </a:prstGeom>
            <a:solidFill>
              <a:schemeClr val="bg1"/>
            </a:solidFill>
            <a:ln w="3175">
              <a:solidFill>
                <a:schemeClr val="tx1"/>
              </a:solidFill>
              <a:miter lim="800000"/>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400">
                <a:latin typeface="Times New Roman" panose="02020603050405020304" pitchFamily="18" charset="0"/>
              </a:endParaRPr>
            </a:p>
          </p:txBody>
        </p:sp>
        <p:sp>
          <p:nvSpPr>
            <p:cNvPr id="17461" name="Line 149">
              <a:extLst>
                <a:ext uri="{FF2B5EF4-FFF2-40B4-BE49-F238E27FC236}">
                  <a16:creationId xmlns:a16="http://schemas.microsoft.com/office/drawing/2014/main" id="{DDDA79A7-0FB1-4218-862D-74B746DB0DA9}"/>
                </a:ext>
              </a:extLst>
            </p:cNvPr>
            <p:cNvSpPr>
              <a:spLocks noChangeAspect="1" noChangeShapeType="1"/>
            </p:cNvSpPr>
            <p:nvPr/>
          </p:nvSpPr>
          <p:spPr bwMode="auto">
            <a:xfrm>
              <a:off x="1527175" y="5303838"/>
              <a:ext cx="2057400" cy="0"/>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62" name="Line 150">
              <a:extLst>
                <a:ext uri="{FF2B5EF4-FFF2-40B4-BE49-F238E27FC236}">
                  <a16:creationId xmlns:a16="http://schemas.microsoft.com/office/drawing/2014/main" id="{BACEB371-DE7A-4F07-92F9-BE6A073BF79F}"/>
                </a:ext>
              </a:extLst>
            </p:cNvPr>
            <p:cNvSpPr>
              <a:spLocks noChangeAspect="1" noChangeShapeType="1"/>
            </p:cNvSpPr>
            <p:nvPr/>
          </p:nvSpPr>
          <p:spPr bwMode="auto">
            <a:xfrm flipH="1">
              <a:off x="3594100" y="5235575"/>
              <a:ext cx="0" cy="134938"/>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63" name="Line 151">
              <a:extLst>
                <a:ext uri="{FF2B5EF4-FFF2-40B4-BE49-F238E27FC236}">
                  <a16:creationId xmlns:a16="http://schemas.microsoft.com/office/drawing/2014/main" id="{99AC3772-1108-4C55-9A66-FF9AA63FDABB}"/>
                </a:ext>
              </a:extLst>
            </p:cNvPr>
            <p:cNvSpPr>
              <a:spLocks noChangeAspect="1" noChangeShapeType="1"/>
            </p:cNvSpPr>
            <p:nvPr/>
          </p:nvSpPr>
          <p:spPr bwMode="auto">
            <a:xfrm>
              <a:off x="3594100" y="5235575"/>
              <a:ext cx="55563" cy="0"/>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64" name="Line 152">
              <a:extLst>
                <a:ext uri="{FF2B5EF4-FFF2-40B4-BE49-F238E27FC236}">
                  <a16:creationId xmlns:a16="http://schemas.microsoft.com/office/drawing/2014/main" id="{B2A79578-59E2-4D4C-866A-B5FC246EA604}"/>
                </a:ext>
              </a:extLst>
            </p:cNvPr>
            <p:cNvSpPr>
              <a:spLocks noChangeAspect="1" noChangeShapeType="1"/>
            </p:cNvSpPr>
            <p:nvPr/>
          </p:nvSpPr>
          <p:spPr bwMode="auto">
            <a:xfrm>
              <a:off x="3600450" y="5370513"/>
              <a:ext cx="66675" cy="1587"/>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65" name="Rectangle 153">
              <a:extLst>
                <a:ext uri="{FF2B5EF4-FFF2-40B4-BE49-F238E27FC236}">
                  <a16:creationId xmlns:a16="http://schemas.microsoft.com/office/drawing/2014/main" id="{3ECC1324-FE12-48C6-A07D-B56379CC209C}"/>
                </a:ext>
              </a:extLst>
            </p:cNvPr>
            <p:cNvSpPr>
              <a:spLocks noChangeAspect="1" noChangeArrowheads="1"/>
            </p:cNvSpPr>
            <p:nvPr/>
          </p:nvSpPr>
          <p:spPr bwMode="auto">
            <a:xfrm>
              <a:off x="2628900" y="5230813"/>
              <a:ext cx="896938" cy="139700"/>
            </a:xfrm>
            <a:prstGeom prst="rect">
              <a:avLst/>
            </a:prstGeom>
            <a:solidFill>
              <a:schemeClr val="bg1"/>
            </a:solidFill>
            <a:ln w="3175">
              <a:solidFill>
                <a:schemeClr val="tx1"/>
              </a:solidFill>
              <a:miter lim="800000"/>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400">
                <a:latin typeface="Times New Roman" panose="02020603050405020304" pitchFamily="18" charset="0"/>
              </a:endParaRPr>
            </a:p>
          </p:txBody>
        </p:sp>
        <p:sp>
          <p:nvSpPr>
            <p:cNvPr id="17466" name="Rectangle 154">
              <a:extLst>
                <a:ext uri="{FF2B5EF4-FFF2-40B4-BE49-F238E27FC236}">
                  <a16:creationId xmlns:a16="http://schemas.microsoft.com/office/drawing/2014/main" id="{8318B2CB-5D3B-4300-8AD8-A340ADF00FD8}"/>
                </a:ext>
              </a:extLst>
            </p:cNvPr>
            <p:cNvSpPr>
              <a:spLocks noChangeAspect="1" noChangeArrowheads="1"/>
            </p:cNvSpPr>
            <p:nvPr/>
          </p:nvSpPr>
          <p:spPr bwMode="auto">
            <a:xfrm>
              <a:off x="3656013" y="4138613"/>
              <a:ext cx="1335087" cy="141287"/>
            </a:xfrm>
            <a:prstGeom prst="rect">
              <a:avLst/>
            </a:prstGeom>
            <a:solidFill>
              <a:schemeClr val="bg1"/>
            </a:solidFill>
            <a:ln w="3175">
              <a:solidFill>
                <a:schemeClr val="tx1"/>
              </a:solidFill>
              <a:miter lim="800000"/>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400">
                <a:latin typeface="Times New Roman" panose="02020603050405020304" pitchFamily="18" charset="0"/>
              </a:endParaRPr>
            </a:p>
          </p:txBody>
        </p:sp>
        <p:sp>
          <p:nvSpPr>
            <p:cNvPr id="17467" name="Rectangle 155">
              <a:extLst>
                <a:ext uri="{FF2B5EF4-FFF2-40B4-BE49-F238E27FC236}">
                  <a16:creationId xmlns:a16="http://schemas.microsoft.com/office/drawing/2014/main" id="{2411E295-448F-42B3-912F-C4FDD9D7F423}"/>
                </a:ext>
              </a:extLst>
            </p:cNvPr>
            <p:cNvSpPr>
              <a:spLocks noChangeAspect="1" noChangeArrowheads="1"/>
            </p:cNvSpPr>
            <p:nvPr/>
          </p:nvSpPr>
          <p:spPr bwMode="auto">
            <a:xfrm>
              <a:off x="3656013" y="3998913"/>
              <a:ext cx="1335087" cy="142875"/>
            </a:xfrm>
            <a:prstGeom prst="rect">
              <a:avLst/>
            </a:prstGeom>
            <a:solidFill>
              <a:schemeClr val="bg1"/>
            </a:solidFill>
            <a:ln w="3175">
              <a:solidFill>
                <a:schemeClr val="tx1"/>
              </a:solidFill>
              <a:miter lim="800000"/>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en-US" sz="1400">
                <a:latin typeface="Times New Roman" panose="02020603050405020304" pitchFamily="18" charset="0"/>
                <a:ea typeface="ＪＳ平成明朝体W3"/>
                <a:cs typeface="ＪＳ平成明朝体W3"/>
              </a:endParaRPr>
            </a:p>
          </p:txBody>
        </p:sp>
        <p:sp>
          <p:nvSpPr>
            <p:cNvPr id="17468" name="Rectangle 156">
              <a:extLst>
                <a:ext uri="{FF2B5EF4-FFF2-40B4-BE49-F238E27FC236}">
                  <a16:creationId xmlns:a16="http://schemas.microsoft.com/office/drawing/2014/main" id="{4EE3127D-3231-4751-80C9-DADDE6A24F8D}"/>
                </a:ext>
              </a:extLst>
            </p:cNvPr>
            <p:cNvSpPr>
              <a:spLocks noChangeAspect="1" noChangeArrowheads="1"/>
            </p:cNvSpPr>
            <p:nvPr/>
          </p:nvSpPr>
          <p:spPr bwMode="auto">
            <a:xfrm>
              <a:off x="3652838" y="4279900"/>
              <a:ext cx="1338262" cy="130175"/>
            </a:xfrm>
            <a:prstGeom prst="rect">
              <a:avLst/>
            </a:prstGeom>
            <a:solidFill>
              <a:schemeClr val="bg1"/>
            </a:solidFill>
            <a:ln w="3175">
              <a:solidFill>
                <a:schemeClr val="tx1"/>
              </a:solidFill>
              <a:miter lim="800000"/>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400">
                <a:latin typeface="Times New Roman" panose="02020603050405020304" pitchFamily="18" charset="0"/>
              </a:endParaRPr>
            </a:p>
          </p:txBody>
        </p:sp>
        <p:sp>
          <p:nvSpPr>
            <p:cNvPr id="17469" name="Rectangle 157">
              <a:extLst>
                <a:ext uri="{FF2B5EF4-FFF2-40B4-BE49-F238E27FC236}">
                  <a16:creationId xmlns:a16="http://schemas.microsoft.com/office/drawing/2014/main" id="{5E2D2C81-870C-472C-BBAA-3D072EBDD4DD}"/>
                </a:ext>
              </a:extLst>
            </p:cNvPr>
            <p:cNvSpPr>
              <a:spLocks noChangeAspect="1" noChangeArrowheads="1"/>
            </p:cNvSpPr>
            <p:nvPr/>
          </p:nvSpPr>
          <p:spPr bwMode="auto">
            <a:xfrm>
              <a:off x="3654425" y="4429125"/>
              <a:ext cx="1336675" cy="142875"/>
            </a:xfrm>
            <a:prstGeom prst="rect">
              <a:avLst/>
            </a:prstGeom>
            <a:solidFill>
              <a:schemeClr val="bg1"/>
            </a:solidFill>
            <a:ln w="3175">
              <a:solidFill>
                <a:schemeClr val="tx1"/>
              </a:solidFill>
              <a:miter lim="800000"/>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400">
                <a:latin typeface="Times New Roman" panose="02020603050405020304" pitchFamily="18" charset="0"/>
              </a:endParaRPr>
            </a:p>
          </p:txBody>
        </p:sp>
        <p:sp>
          <p:nvSpPr>
            <p:cNvPr id="17470" name="Rectangle 158">
              <a:extLst>
                <a:ext uri="{FF2B5EF4-FFF2-40B4-BE49-F238E27FC236}">
                  <a16:creationId xmlns:a16="http://schemas.microsoft.com/office/drawing/2014/main" id="{1678BFEF-4C8F-44BD-917C-E4D6060C2E9E}"/>
                </a:ext>
              </a:extLst>
            </p:cNvPr>
            <p:cNvSpPr>
              <a:spLocks noChangeAspect="1" noChangeArrowheads="1"/>
            </p:cNvSpPr>
            <p:nvPr/>
          </p:nvSpPr>
          <p:spPr bwMode="auto">
            <a:xfrm>
              <a:off x="3649663" y="4699000"/>
              <a:ext cx="1341437" cy="149225"/>
            </a:xfrm>
            <a:prstGeom prst="rect">
              <a:avLst/>
            </a:prstGeom>
            <a:solidFill>
              <a:schemeClr val="bg1"/>
            </a:solidFill>
            <a:ln w="3175">
              <a:solidFill>
                <a:schemeClr val="tx1"/>
              </a:solidFill>
              <a:miter lim="800000"/>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400">
                <a:latin typeface="Times New Roman" panose="02020603050405020304" pitchFamily="18" charset="0"/>
              </a:endParaRPr>
            </a:p>
          </p:txBody>
        </p:sp>
        <p:sp>
          <p:nvSpPr>
            <p:cNvPr id="17471" name="Rectangle 159">
              <a:extLst>
                <a:ext uri="{FF2B5EF4-FFF2-40B4-BE49-F238E27FC236}">
                  <a16:creationId xmlns:a16="http://schemas.microsoft.com/office/drawing/2014/main" id="{7CA8BA2C-0297-49AA-8C9D-5237B21BDA27}"/>
                </a:ext>
              </a:extLst>
            </p:cNvPr>
            <p:cNvSpPr>
              <a:spLocks noChangeAspect="1" noChangeArrowheads="1"/>
            </p:cNvSpPr>
            <p:nvPr/>
          </p:nvSpPr>
          <p:spPr bwMode="auto">
            <a:xfrm>
              <a:off x="3652838" y="4868863"/>
              <a:ext cx="1338262" cy="141287"/>
            </a:xfrm>
            <a:prstGeom prst="rect">
              <a:avLst/>
            </a:prstGeom>
            <a:solidFill>
              <a:schemeClr val="bg1"/>
            </a:solidFill>
            <a:ln w="3175">
              <a:solidFill>
                <a:schemeClr val="tx1"/>
              </a:solidFill>
              <a:miter lim="800000"/>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400">
                <a:latin typeface="Times New Roman" panose="02020603050405020304" pitchFamily="18" charset="0"/>
              </a:endParaRPr>
            </a:p>
          </p:txBody>
        </p:sp>
        <p:sp>
          <p:nvSpPr>
            <p:cNvPr id="17472" name="Rectangle 160">
              <a:extLst>
                <a:ext uri="{FF2B5EF4-FFF2-40B4-BE49-F238E27FC236}">
                  <a16:creationId xmlns:a16="http://schemas.microsoft.com/office/drawing/2014/main" id="{C076A413-86B5-46D1-9D3E-580272EAA97F}"/>
                </a:ext>
              </a:extLst>
            </p:cNvPr>
            <p:cNvSpPr>
              <a:spLocks noChangeAspect="1" noChangeArrowheads="1"/>
            </p:cNvSpPr>
            <p:nvPr/>
          </p:nvSpPr>
          <p:spPr bwMode="auto">
            <a:xfrm>
              <a:off x="3652838" y="5008563"/>
              <a:ext cx="1338262" cy="139700"/>
            </a:xfrm>
            <a:prstGeom prst="rect">
              <a:avLst/>
            </a:prstGeom>
            <a:solidFill>
              <a:schemeClr val="bg1"/>
            </a:solidFill>
            <a:ln w="3175">
              <a:solidFill>
                <a:schemeClr val="tx1"/>
              </a:solidFill>
              <a:miter lim="800000"/>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400">
                <a:latin typeface="Times New Roman" panose="02020603050405020304" pitchFamily="18" charset="0"/>
              </a:endParaRPr>
            </a:p>
          </p:txBody>
        </p:sp>
        <p:sp>
          <p:nvSpPr>
            <p:cNvPr id="17473" name="Rectangle 161">
              <a:extLst>
                <a:ext uri="{FF2B5EF4-FFF2-40B4-BE49-F238E27FC236}">
                  <a16:creationId xmlns:a16="http://schemas.microsoft.com/office/drawing/2014/main" id="{7867097E-DF88-45A3-B6E2-A001DFE57D9D}"/>
                </a:ext>
              </a:extLst>
            </p:cNvPr>
            <p:cNvSpPr>
              <a:spLocks noChangeAspect="1" noChangeArrowheads="1"/>
            </p:cNvSpPr>
            <p:nvPr/>
          </p:nvSpPr>
          <p:spPr bwMode="auto">
            <a:xfrm>
              <a:off x="3651250" y="4567238"/>
              <a:ext cx="1339850" cy="142875"/>
            </a:xfrm>
            <a:prstGeom prst="rect">
              <a:avLst/>
            </a:prstGeom>
            <a:solidFill>
              <a:schemeClr val="bg1"/>
            </a:solidFill>
            <a:ln w="3175">
              <a:solidFill>
                <a:schemeClr val="tx1"/>
              </a:solidFill>
              <a:miter lim="800000"/>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400">
                <a:latin typeface="Times New Roman" panose="02020603050405020304" pitchFamily="18" charset="0"/>
              </a:endParaRPr>
            </a:p>
          </p:txBody>
        </p:sp>
        <p:sp>
          <p:nvSpPr>
            <p:cNvPr id="17474" name="Rectangle 162">
              <a:extLst>
                <a:ext uri="{FF2B5EF4-FFF2-40B4-BE49-F238E27FC236}">
                  <a16:creationId xmlns:a16="http://schemas.microsoft.com/office/drawing/2014/main" id="{08EA9A1A-2C2D-48F5-B7B3-D6EF5E116128}"/>
                </a:ext>
              </a:extLst>
            </p:cNvPr>
            <p:cNvSpPr>
              <a:spLocks noChangeAspect="1" noChangeArrowheads="1"/>
            </p:cNvSpPr>
            <p:nvPr/>
          </p:nvSpPr>
          <p:spPr bwMode="auto">
            <a:xfrm>
              <a:off x="3652838" y="5462588"/>
              <a:ext cx="1338262" cy="133350"/>
            </a:xfrm>
            <a:prstGeom prst="rect">
              <a:avLst/>
            </a:prstGeom>
            <a:solidFill>
              <a:schemeClr val="bg1"/>
            </a:solidFill>
            <a:ln w="3175">
              <a:solidFill>
                <a:schemeClr val="tx1"/>
              </a:solidFill>
              <a:miter lim="800000"/>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400">
                <a:latin typeface="Times New Roman" panose="02020603050405020304" pitchFamily="18" charset="0"/>
              </a:endParaRPr>
            </a:p>
          </p:txBody>
        </p:sp>
        <p:sp>
          <p:nvSpPr>
            <p:cNvPr id="17475" name="Rectangle 163">
              <a:extLst>
                <a:ext uri="{FF2B5EF4-FFF2-40B4-BE49-F238E27FC236}">
                  <a16:creationId xmlns:a16="http://schemas.microsoft.com/office/drawing/2014/main" id="{716341CF-C6BD-4A0D-BAA5-7CDDA5E9C656}"/>
                </a:ext>
              </a:extLst>
            </p:cNvPr>
            <p:cNvSpPr>
              <a:spLocks noChangeAspect="1" noChangeArrowheads="1"/>
            </p:cNvSpPr>
            <p:nvPr/>
          </p:nvSpPr>
          <p:spPr bwMode="auto">
            <a:xfrm>
              <a:off x="3652838" y="5162550"/>
              <a:ext cx="1338262" cy="141288"/>
            </a:xfrm>
            <a:prstGeom prst="rect">
              <a:avLst/>
            </a:prstGeom>
            <a:solidFill>
              <a:schemeClr val="bg1"/>
            </a:solidFill>
            <a:ln w="3175">
              <a:solidFill>
                <a:schemeClr val="tx1"/>
              </a:solidFill>
              <a:miter lim="800000"/>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400">
                <a:latin typeface="Times New Roman" panose="02020603050405020304" pitchFamily="18" charset="0"/>
              </a:endParaRPr>
            </a:p>
          </p:txBody>
        </p:sp>
        <p:sp>
          <p:nvSpPr>
            <p:cNvPr id="17476" name="Rectangle 164">
              <a:extLst>
                <a:ext uri="{FF2B5EF4-FFF2-40B4-BE49-F238E27FC236}">
                  <a16:creationId xmlns:a16="http://schemas.microsoft.com/office/drawing/2014/main" id="{3BAF939D-AFC4-4A1E-9614-99138EA4B494}"/>
                </a:ext>
              </a:extLst>
            </p:cNvPr>
            <p:cNvSpPr>
              <a:spLocks noChangeAspect="1" noChangeArrowheads="1"/>
            </p:cNvSpPr>
            <p:nvPr/>
          </p:nvSpPr>
          <p:spPr bwMode="auto">
            <a:xfrm>
              <a:off x="3652838" y="5302250"/>
              <a:ext cx="1338262" cy="139700"/>
            </a:xfrm>
            <a:prstGeom prst="rect">
              <a:avLst/>
            </a:prstGeom>
            <a:solidFill>
              <a:schemeClr val="bg1"/>
            </a:solidFill>
            <a:ln w="3175">
              <a:solidFill>
                <a:schemeClr val="tx1"/>
              </a:solidFill>
              <a:miter lim="800000"/>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400">
                <a:latin typeface="Times New Roman" panose="02020603050405020304" pitchFamily="18" charset="0"/>
              </a:endParaRPr>
            </a:p>
          </p:txBody>
        </p:sp>
        <p:sp>
          <p:nvSpPr>
            <p:cNvPr id="17477" name="Line 165">
              <a:extLst>
                <a:ext uri="{FF2B5EF4-FFF2-40B4-BE49-F238E27FC236}">
                  <a16:creationId xmlns:a16="http://schemas.microsoft.com/office/drawing/2014/main" id="{8137D362-66B6-48F0-88E3-37873C788B68}"/>
                </a:ext>
              </a:extLst>
            </p:cNvPr>
            <p:cNvSpPr>
              <a:spLocks noChangeAspect="1" noChangeShapeType="1"/>
            </p:cNvSpPr>
            <p:nvPr/>
          </p:nvSpPr>
          <p:spPr bwMode="auto">
            <a:xfrm>
              <a:off x="2565400" y="4211638"/>
              <a:ext cx="0" cy="438150"/>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78" name="Line 166">
              <a:extLst>
                <a:ext uri="{FF2B5EF4-FFF2-40B4-BE49-F238E27FC236}">
                  <a16:creationId xmlns:a16="http://schemas.microsoft.com/office/drawing/2014/main" id="{6671365D-467D-4FD0-9C13-D05A8B3A6D5C}"/>
                </a:ext>
              </a:extLst>
            </p:cNvPr>
            <p:cNvSpPr>
              <a:spLocks noChangeAspect="1" noChangeShapeType="1"/>
            </p:cNvSpPr>
            <p:nvPr/>
          </p:nvSpPr>
          <p:spPr bwMode="auto">
            <a:xfrm>
              <a:off x="1425575" y="4860925"/>
              <a:ext cx="101600" cy="0"/>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79" name="Line 167">
              <a:extLst>
                <a:ext uri="{FF2B5EF4-FFF2-40B4-BE49-F238E27FC236}">
                  <a16:creationId xmlns:a16="http://schemas.microsoft.com/office/drawing/2014/main" id="{BAF6E334-1767-4AFD-9D7C-3A8982594E8B}"/>
                </a:ext>
              </a:extLst>
            </p:cNvPr>
            <p:cNvSpPr>
              <a:spLocks noChangeAspect="1" noChangeShapeType="1"/>
            </p:cNvSpPr>
            <p:nvPr/>
          </p:nvSpPr>
          <p:spPr bwMode="auto">
            <a:xfrm>
              <a:off x="3575050" y="4502150"/>
              <a:ext cx="57150" cy="1588"/>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80" name="Line 168">
              <a:extLst>
                <a:ext uri="{FF2B5EF4-FFF2-40B4-BE49-F238E27FC236}">
                  <a16:creationId xmlns:a16="http://schemas.microsoft.com/office/drawing/2014/main" id="{8956D3A9-8CF6-43B1-8520-DE06DCFD4FAA}"/>
                </a:ext>
              </a:extLst>
            </p:cNvPr>
            <p:cNvSpPr>
              <a:spLocks noChangeAspect="1" noChangeShapeType="1"/>
            </p:cNvSpPr>
            <p:nvPr/>
          </p:nvSpPr>
          <p:spPr bwMode="auto">
            <a:xfrm>
              <a:off x="3570288" y="4775200"/>
              <a:ext cx="57150" cy="1588"/>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81" name="Line 169">
              <a:extLst>
                <a:ext uri="{FF2B5EF4-FFF2-40B4-BE49-F238E27FC236}">
                  <a16:creationId xmlns:a16="http://schemas.microsoft.com/office/drawing/2014/main" id="{3D1E39D8-6977-4D4F-922B-C83B93DB952C}"/>
                </a:ext>
              </a:extLst>
            </p:cNvPr>
            <p:cNvSpPr>
              <a:spLocks noChangeAspect="1" noChangeShapeType="1"/>
            </p:cNvSpPr>
            <p:nvPr/>
          </p:nvSpPr>
          <p:spPr bwMode="auto">
            <a:xfrm>
              <a:off x="3589338" y="4086225"/>
              <a:ext cx="66675" cy="1588"/>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82" name="Line 170">
              <a:extLst>
                <a:ext uri="{FF2B5EF4-FFF2-40B4-BE49-F238E27FC236}">
                  <a16:creationId xmlns:a16="http://schemas.microsoft.com/office/drawing/2014/main" id="{23183D03-62B8-4C3B-AB2B-636D97D3BC90}"/>
                </a:ext>
              </a:extLst>
            </p:cNvPr>
            <p:cNvSpPr>
              <a:spLocks noChangeAspect="1" noChangeShapeType="1"/>
            </p:cNvSpPr>
            <p:nvPr/>
          </p:nvSpPr>
          <p:spPr bwMode="auto">
            <a:xfrm>
              <a:off x="3595688" y="4945063"/>
              <a:ext cx="55562" cy="0"/>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83" name="Rectangle 171">
              <a:extLst>
                <a:ext uri="{FF2B5EF4-FFF2-40B4-BE49-F238E27FC236}">
                  <a16:creationId xmlns:a16="http://schemas.microsoft.com/office/drawing/2014/main" id="{E5034DF5-0763-438D-8A07-615372706080}"/>
                </a:ext>
              </a:extLst>
            </p:cNvPr>
            <p:cNvSpPr>
              <a:spLocks noChangeAspect="1" noChangeArrowheads="1"/>
            </p:cNvSpPr>
            <p:nvPr/>
          </p:nvSpPr>
          <p:spPr bwMode="auto">
            <a:xfrm>
              <a:off x="1600200" y="5227638"/>
              <a:ext cx="896938" cy="141287"/>
            </a:xfrm>
            <a:prstGeom prst="rect">
              <a:avLst/>
            </a:prstGeom>
            <a:solidFill>
              <a:schemeClr val="bg1"/>
            </a:solidFill>
            <a:ln w="3175">
              <a:solidFill>
                <a:schemeClr val="tx1"/>
              </a:solidFill>
              <a:miter lim="800000"/>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400">
                <a:latin typeface="Times New Roman" panose="02020603050405020304" pitchFamily="18" charset="0"/>
              </a:endParaRPr>
            </a:p>
          </p:txBody>
        </p:sp>
        <p:sp>
          <p:nvSpPr>
            <p:cNvPr id="17484" name="Text Box 172">
              <a:extLst>
                <a:ext uri="{FF2B5EF4-FFF2-40B4-BE49-F238E27FC236}">
                  <a16:creationId xmlns:a16="http://schemas.microsoft.com/office/drawing/2014/main" id="{FC67A59C-1034-41D4-BCE2-BD3FADBFA0D5}"/>
                </a:ext>
              </a:extLst>
            </p:cNvPr>
            <p:cNvSpPr txBox="1">
              <a:spLocks noChangeArrowheads="1"/>
            </p:cNvSpPr>
            <p:nvPr/>
          </p:nvSpPr>
          <p:spPr bwMode="auto">
            <a:xfrm>
              <a:off x="1161171" y="4410075"/>
              <a:ext cx="264404" cy="1066800"/>
            </a:xfrm>
            <a:prstGeom prst="rect">
              <a:avLst/>
            </a:prstGeom>
            <a:noFill/>
            <a:ln w="3175" algn="ctr">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vert="eaVert">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90000"/>
                </a:lnSpc>
                <a:spcBef>
                  <a:spcPct val="0"/>
                </a:spcBef>
                <a:buFontTx/>
                <a:buNone/>
              </a:pPr>
              <a:endParaRPr lang="ja-JP" altLang="en-US" sz="1400">
                <a:latin typeface="Times New Roman" panose="02020603050405020304" pitchFamily="18" charset="0"/>
                <a:ea typeface="ＪＳ平成明朝体W3"/>
                <a:cs typeface="ＪＳ平成明朝体W3"/>
              </a:endParaRPr>
            </a:p>
          </p:txBody>
        </p:sp>
        <p:sp>
          <p:nvSpPr>
            <p:cNvPr id="17485" name="Line 173">
              <a:extLst>
                <a:ext uri="{FF2B5EF4-FFF2-40B4-BE49-F238E27FC236}">
                  <a16:creationId xmlns:a16="http://schemas.microsoft.com/office/drawing/2014/main" id="{1E3EB516-BB82-494F-B7C9-05C80B7261B6}"/>
                </a:ext>
              </a:extLst>
            </p:cNvPr>
            <p:cNvSpPr>
              <a:spLocks noChangeShapeType="1"/>
            </p:cNvSpPr>
            <p:nvPr/>
          </p:nvSpPr>
          <p:spPr bwMode="auto">
            <a:xfrm>
              <a:off x="6383338" y="5626100"/>
              <a:ext cx="0" cy="234950"/>
            </a:xfrm>
            <a:prstGeom prst="line">
              <a:avLst/>
            </a:prstGeom>
            <a:noFill/>
            <a:ln w="317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86" name="Line 174">
              <a:extLst>
                <a:ext uri="{FF2B5EF4-FFF2-40B4-BE49-F238E27FC236}">
                  <a16:creationId xmlns:a16="http://schemas.microsoft.com/office/drawing/2014/main" id="{6E790D75-10D9-4482-AB6E-E546B5A2BEEA}"/>
                </a:ext>
              </a:extLst>
            </p:cNvPr>
            <p:cNvSpPr>
              <a:spLocks noChangeAspect="1" noChangeShapeType="1"/>
            </p:cNvSpPr>
            <p:nvPr/>
          </p:nvSpPr>
          <p:spPr bwMode="auto">
            <a:xfrm flipV="1">
              <a:off x="6383338" y="5988050"/>
              <a:ext cx="0" cy="184150"/>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87" name="Rectangle 175">
              <a:extLst>
                <a:ext uri="{FF2B5EF4-FFF2-40B4-BE49-F238E27FC236}">
                  <a16:creationId xmlns:a16="http://schemas.microsoft.com/office/drawing/2014/main" id="{F8E798E4-F4CD-483B-A28B-82AB1A93879D}"/>
                </a:ext>
              </a:extLst>
            </p:cNvPr>
            <p:cNvSpPr>
              <a:spLocks noChangeAspect="1" noChangeArrowheads="1"/>
            </p:cNvSpPr>
            <p:nvPr/>
          </p:nvSpPr>
          <p:spPr bwMode="auto">
            <a:xfrm>
              <a:off x="4991100" y="5703888"/>
              <a:ext cx="1392238" cy="303212"/>
            </a:xfrm>
            <a:prstGeom prst="rect">
              <a:avLst/>
            </a:prstGeom>
            <a:solidFill>
              <a:schemeClr val="bg1"/>
            </a:solidFill>
            <a:ln w="3175">
              <a:solidFill>
                <a:schemeClr val="tx1"/>
              </a:solidFill>
              <a:miter lim="800000"/>
              <a:headEnd/>
              <a:tailEnd/>
            </a:ln>
          </p:spPr>
          <p:txBody>
            <a:bodyPr wrap="none" lIns="92075" tIns="46038" rIns="92075" bIns="46038"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ct val="120000"/>
                </a:lnSpc>
                <a:spcBef>
                  <a:spcPct val="0"/>
                </a:spcBef>
                <a:buFontTx/>
                <a:buNone/>
              </a:pPr>
              <a:r>
                <a:rPr lang="ja-JP" altLang="en-US" sz="1400">
                  <a:latin typeface="ＪＳ平成明朝体W3"/>
                  <a:ea typeface="ＪＳ平成明朝体W3"/>
                  <a:cs typeface="ＪＳ平成明朝体W3"/>
                </a:rPr>
                <a:t>展 開 順 位</a:t>
              </a:r>
            </a:p>
          </p:txBody>
        </p:sp>
        <p:sp>
          <p:nvSpPr>
            <p:cNvPr id="17488" name="Line 176">
              <a:extLst>
                <a:ext uri="{FF2B5EF4-FFF2-40B4-BE49-F238E27FC236}">
                  <a16:creationId xmlns:a16="http://schemas.microsoft.com/office/drawing/2014/main" id="{36DE4432-A3E6-4B67-BBF9-9FBC0F9B0573}"/>
                </a:ext>
              </a:extLst>
            </p:cNvPr>
            <p:cNvSpPr>
              <a:spLocks noChangeShapeType="1"/>
            </p:cNvSpPr>
            <p:nvPr/>
          </p:nvSpPr>
          <p:spPr bwMode="auto">
            <a:xfrm>
              <a:off x="4991100" y="5588000"/>
              <a:ext cx="1588" cy="93663"/>
            </a:xfrm>
            <a:prstGeom prst="line">
              <a:avLst/>
            </a:prstGeom>
            <a:noFill/>
            <a:ln w="317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89" name="Rectangle 177">
              <a:extLst>
                <a:ext uri="{FF2B5EF4-FFF2-40B4-BE49-F238E27FC236}">
                  <a16:creationId xmlns:a16="http://schemas.microsoft.com/office/drawing/2014/main" id="{CFDF7582-3949-4D5B-94D1-A37AE7C1979E}"/>
                </a:ext>
              </a:extLst>
            </p:cNvPr>
            <p:cNvSpPr>
              <a:spLocks noChangeAspect="1" noChangeArrowheads="1"/>
            </p:cNvSpPr>
            <p:nvPr/>
          </p:nvSpPr>
          <p:spPr bwMode="auto">
            <a:xfrm>
              <a:off x="4992688" y="3408363"/>
              <a:ext cx="1390650" cy="173037"/>
            </a:xfrm>
            <a:prstGeom prst="rect">
              <a:avLst/>
            </a:prstGeom>
            <a:solidFill>
              <a:schemeClr val="bg1"/>
            </a:solidFill>
            <a:ln w="3175">
              <a:solidFill>
                <a:schemeClr val="tx1"/>
              </a:solidFill>
              <a:miter lim="800000"/>
              <a:headEnd/>
              <a:tailEnd/>
            </a:ln>
          </p:spPr>
          <p:txBody>
            <a:bodyPr lIns="0" tIns="0" rIns="0"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ts val="1000"/>
                </a:lnSpc>
                <a:spcBef>
                  <a:spcPct val="0"/>
                </a:spcBef>
                <a:buFontTx/>
                <a:buNone/>
              </a:pPr>
              <a:r>
                <a:rPr lang="ja-JP" altLang="en-US" sz="1400">
                  <a:latin typeface="ＪＳ平成明朝体W3"/>
                  <a:ea typeface="ＪＳ平成明朝体W3"/>
                  <a:cs typeface="ＪＳ平成明朝体W3"/>
                </a:rPr>
                <a:t>具現性の検証・評価</a:t>
              </a:r>
            </a:p>
          </p:txBody>
        </p:sp>
        <p:sp>
          <p:nvSpPr>
            <p:cNvPr id="17490" name="Line 178">
              <a:extLst>
                <a:ext uri="{FF2B5EF4-FFF2-40B4-BE49-F238E27FC236}">
                  <a16:creationId xmlns:a16="http://schemas.microsoft.com/office/drawing/2014/main" id="{2E8C4E2E-3CB5-41D7-93A5-63C5A27F65A8}"/>
                </a:ext>
              </a:extLst>
            </p:cNvPr>
            <p:cNvSpPr>
              <a:spLocks noChangeShapeType="1"/>
            </p:cNvSpPr>
            <p:nvPr/>
          </p:nvSpPr>
          <p:spPr bwMode="auto">
            <a:xfrm>
              <a:off x="4997450" y="4141788"/>
              <a:ext cx="1381125" cy="0"/>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91" name="Line 179">
              <a:extLst>
                <a:ext uri="{FF2B5EF4-FFF2-40B4-BE49-F238E27FC236}">
                  <a16:creationId xmlns:a16="http://schemas.microsoft.com/office/drawing/2014/main" id="{BDA475AC-DEF8-4C93-8A86-41FAE0C85007}"/>
                </a:ext>
              </a:extLst>
            </p:cNvPr>
            <p:cNvSpPr>
              <a:spLocks noChangeShapeType="1"/>
            </p:cNvSpPr>
            <p:nvPr/>
          </p:nvSpPr>
          <p:spPr bwMode="auto">
            <a:xfrm>
              <a:off x="4999038" y="4281488"/>
              <a:ext cx="1381125" cy="0"/>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92" name="Line 180">
              <a:extLst>
                <a:ext uri="{FF2B5EF4-FFF2-40B4-BE49-F238E27FC236}">
                  <a16:creationId xmlns:a16="http://schemas.microsoft.com/office/drawing/2014/main" id="{C0E367B7-AC36-476E-925B-17E00F9FA40C}"/>
                </a:ext>
              </a:extLst>
            </p:cNvPr>
            <p:cNvSpPr>
              <a:spLocks noChangeShapeType="1"/>
            </p:cNvSpPr>
            <p:nvPr/>
          </p:nvSpPr>
          <p:spPr bwMode="auto">
            <a:xfrm>
              <a:off x="5000625" y="4410075"/>
              <a:ext cx="1381125" cy="0"/>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93" name="Line 181">
              <a:extLst>
                <a:ext uri="{FF2B5EF4-FFF2-40B4-BE49-F238E27FC236}">
                  <a16:creationId xmlns:a16="http://schemas.microsoft.com/office/drawing/2014/main" id="{462468BA-885A-439A-B54E-1384A9EA1CA8}"/>
                </a:ext>
              </a:extLst>
            </p:cNvPr>
            <p:cNvSpPr>
              <a:spLocks noChangeShapeType="1"/>
            </p:cNvSpPr>
            <p:nvPr/>
          </p:nvSpPr>
          <p:spPr bwMode="auto">
            <a:xfrm>
              <a:off x="5002213" y="4429125"/>
              <a:ext cx="1381125" cy="0"/>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94" name="Line 182">
              <a:extLst>
                <a:ext uri="{FF2B5EF4-FFF2-40B4-BE49-F238E27FC236}">
                  <a16:creationId xmlns:a16="http://schemas.microsoft.com/office/drawing/2014/main" id="{74313746-769B-4550-8244-E9647493ADC9}"/>
                </a:ext>
              </a:extLst>
            </p:cNvPr>
            <p:cNvSpPr>
              <a:spLocks noChangeShapeType="1"/>
            </p:cNvSpPr>
            <p:nvPr/>
          </p:nvSpPr>
          <p:spPr bwMode="auto">
            <a:xfrm>
              <a:off x="4992688" y="4562475"/>
              <a:ext cx="1381125" cy="0"/>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95" name="Line 183">
              <a:extLst>
                <a:ext uri="{FF2B5EF4-FFF2-40B4-BE49-F238E27FC236}">
                  <a16:creationId xmlns:a16="http://schemas.microsoft.com/office/drawing/2014/main" id="{1C56D243-BD7D-4B5A-952C-41B0B1355C1F}"/>
                </a:ext>
              </a:extLst>
            </p:cNvPr>
            <p:cNvSpPr>
              <a:spLocks noChangeShapeType="1"/>
            </p:cNvSpPr>
            <p:nvPr/>
          </p:nvSpPr>
          <p:spPr bwMode="auto">
            <a:xfrm>
              <a:off x="5000625" y="4708525"/>
              <a:ext cx="1381125" cy="0"/>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96" name="Line 184">
              <a:extLst>
                <a:ext uri="{FF2B5EF4-FFF2-40B4-BE49-F238E27FC236}">
                  <a16:creationId xmlns:a16="http://schemas.microsoft.com/office/drawing/2014/main" id="{C806B13E-E73E-4E1B-84AC-91EC70E7D763}"/>
                </a:ext>
              </a:extLst>
            </p:cNvPr>
            <p:cNvSpPr>
              <a:spLocks noChangeShapeType="1"/>
            </p:cNvSpPr>
            <p:nvPr/>
          </p:nvSpPr>
          <p:spPr bwMode="auto">
            <a:xfrm>
              <a:off x="4994275" y="4867275"/>
              <a:ext cx="1381125" cy="0"/>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97" name="Line 185">
              <a:extLst>
                <a:ext uri="{FF2B5EF4-FFF2-40B4-BE49-F238E27FC236}">
                  <a16:creationId xmlns:a16="http://schemas.microsoft.com/office/drawing/2014/main" id="{E2614C97-F476-4980-AB87-FD676E233E65}"/>
                </a:ext>
              </a:extLst>
            </p:cNvPr>
            <p:cNvSpPr>
              <a:spLocks noChangeShapeType="1"/>
            </p:cNvSpPr>
            <p:nvPr/>
          </p:nvSpPr>
          <p:spPr bwMode="auto">
            <a:xfrm>
              <a:off x="4991100" y="4849813"/>
              <a:ext cx="1381125" cy="0"/>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98" name="Line 186">
              <a:extLst>
                <a:ext uri="{FF2B5EF4-FFF2-40B4-BE49-F238E27FC236}">
                  <a16:creationId xmlns:a16="http://schemas.microsoft.com/office/drawing/2014/main" id="{FC5B1B33-B8D2-46B4-8910-2243408BD124}"/>
                </a:ext>
              </a:extLst>
            </p:cNvPr>
            <p:cNvSpPr>
              <a:spLocks noChangeShapeType="1"/>
            </p:cNvSpPr>
            <p:nvPr/>
          </p:nvSpPr>
          <p:spPr bwMode="auto">
            <a:xfrm>
              <a:off x="4999038" y="5008563"/>
              <a:ext cx="1381125" cy="0"/>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99" name="Line 187">
              <a:extLst>
                <a:ext uri="{FF2B5EF4-FFF2-40B4-BE49-F238E27FC236}">
                  <a16:creationId xmlns:a16="http://schemas.microsoft.com/office/drawing/2014/main" id="{3EA0626B-13EA-4A0D-A8A1-1DE095A553E9}"/>
                </a:ext>
              </a:extLst>
            </p:cNvPr>
            <p:cNvSpPr>
              <a:spLocks noChangeShapeType="1"/>
            </p:cNvSpPr>
            <p:nvPr/>
          </p:nvSpPr>
          <p:spPr bwMode="auto">
            <a:xfrm>
              <a:off x="5000625" y="5149850"/>
              <a:ext cx="1381125" cy="0"/>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500" name="Line 188">
              <a:extLst>
                <a:ext uri="{FF2B5EF4-FFF2-40B4-BE49-F238E27FC236}">
                  <a16:creationId xmlns:a16="http://schemas.microsoft.com/office/drawing/2014/main" id="{E2DFA272-DA9D-477B-8002-6F3924BC1DCC}"/>
                </a:ext>
              </a:extLst>
            </p:cNvPr>
            <p:cNvSpPr>
              <a:spLocks noChangeShapeType="1"/>
            </p:cNvSpPr>
            <p:nvPr/>
          </p:nvSpPr>
          <p:spPr bwMode="auto">
            <a:xfrm>
              <a:off x="4994275" y="5149850"/>
              <a:ext cx="1381125" cy="0"/>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501" name="Line 189">
              <a:extLst>
                <a:ext uri="{FF2B5EF4-FFF2-40B4-BE49-F238E27FC236}">
                  <a16:creationId xmlns:a16="http://schemas.microsoft.com/office/drawing/2014/main" id="{9384B4E1-98C7-4C9B-9CAE-B210306C977C}"/>
                </a:ext>
              </a:extLst>
            </p:cNvPr>
            <p:cNvSpPr>
              <a:spLocks noChangeShapeType="1"/>
            </p:cNvSpPr>
            <p:nvPr/>
          </p:nvSpPr>
          <p:spPr bwMode="auto">
            <a:xfrm>
              <a:off x="5002213" y="5303838"/>
              <a:ext cx="1381125" cy="0"/>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502" name="Line 190">
              <a:extLst>
                <a:ext uri="{FF2B5EF4-FFF2-40B4-BE49-F238E27FC236}">
                  <a16:creationId xmlns:a16="http://schemas.microsoft.com/office/drawing/2014/main" id="{B775D383-7599-47A7-A23E-050261FE726C}"/>
                </a:ext>
              </a:extLst>
            </p:cNvPr>
            <p:cNvSpPr>
              <a:spLocks noChangeShapeType="1"/>
            </p:cNvSpPr>
            <p:nvPr/>
          </p:nvSpPr>
          <p:spPr bwMode="auto">
            <a:xfrm>
              <a:off x="4991100" y="5441950"/>
              <a:ext cx="1381125" cy="0"/>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503" name="Line 191">
              <a:extLst>
                <a:ext uri="{FF2B5EF4-FFF2-40B4-BE49-F238E27FC236}">
                  <a16:creationId xmlns:a16="http://schemas.microsoft.com/office/drawing/2014/main" id="{E449D17E-B3A9-4524-A6D2-6836E534A759}"/>
                </a:ext>
              </a:extLst>
            </p:cNvPr>
            <p:cNvSpPr>
              <a:spLocks noChangeShapeType="1"/>
            </p:cNvSpPr>
            <p:nvPr/>
          </p:nvSpPr>
          <p:spPr bwMode="auto">
            <a:xfrm>
              <a:off x="4992688" y="5462588"/>
              <a:ext cx="1381125" cy="0"/>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504" name="Line 192">
              <a:extLst>
                <a:ext uri="{FF2B5EF4-FFF2-40B4-BE49-F238E27FC236}">
                  <a16:creationId xmlns:a16="http://schemas.microsoft.com/office/drawing/2014/main" id="{AC9B1D9E-D85C-464E-95A5-E0E1AFF27751}"/>
                </a:ext>
              </a:extLst>
            </p:cNvPr>
            <p:cNvSpPr>
              <a:spLocks noChangeShapeType="1"/>
            </p:cNvSpPr>
            <p:nvPr/>
          </p:nvSpPr>
          <p:spPr bwMode="auto">
            <a:xfrm>
              <a:off x="5000625" y="5594350"/>
              <a:ext cx="1381125" cy="0"/>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505" name="Line 193">
              <a:extLst>
                <a:ext uri="{FF2B5EF4-FFF2-40B4-BE49-F238E27FC236}">
                  <a16:creationId xmlns:a16="http://schemas.microsoft.com/office/drawing/2014/main" id="{16438ECF-BD20-4B8D-AE66-9A669CAFE1D9}"/>
                </a:ext>
              </a:extLst>
            </p:cNvPr>
            <p:cNvSpPr>
              <a:spLocks noChangeShapeType="1"/>
            </p:cNvSpPr>
            <p:nvPr/>
          </p:nvSpPr>
          <p:spPr bwMode="auto">
            <a:xfrm>
              <a:off x="6383338" y="3998913"/>
              <a:ext cx="0" cy="1593850"/>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506" name="Line 194">
              <a:extLst>
                <a:ext uri="{FF2B5EF4-FFF2-40B4-BE49-F238E27FC236}">
                  <a16:creationId xmlns:a16="http://schemas.microsoft.com/office/drawing/2014/main" id="{CCE7D0A0-432C-4BA8-B1DA-20E523355315}"/>
                </a:ext>
              </a:extLst>
            </p:cNvPr>
            <p:cNvSpPr>
              <a:spLocks noChangeShapeType="1"/>
            </p:cNvSpPr>
            <p:nvPr/>
          </p:nvSpPr>
          <p:spPr bwMode="auto">
            <a:xfrm>
              <a:off x="5556250" y="4000500"/>
              <a:ext cx="0" cy="1593850"/>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507" name="Line 195">
              <a:extLst>
                <a:ext uri="{FF2B5EF4-FFF2-40B4-BE49-F238E27FC236}">
                  <a16:creationId xmlns:a16="http://schemas.microsoft.com/office/drawing/2014/main" id="{347DFD31-498D-4FCA-9BF1-75061DCE762C}"/>
                </a:ext>
              </a:extLst>
            </p:cNvPr>
            <p:cNvSpPr>
              <a:spLocks noChangeShapeType="1"/>
            </p:cNvSpPr>
            <p:nvPr/>
          </p:nvSpPr>
          <p:spPr bwMode="auto">
            <a:xfrm>
              <a:off x="5365750" y="4000500"/>
              <a:ext cx="0" cy="1593850"/>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508" name="Line 196">
              <a:extLst>
                <a:ext uri="{FF2B5EF4-FFF2-40B4-BE49-F238E27FC236}">
                  <a16:creationId xmlns:a16="http://schemas.microsoft.com/office/drawing/2014/main" id="{FB5010B1-C783-43F1-B026-08B52576DFA7}"/>
                </a:ext>
              </a:extLst>
            </p:cNvPr>
            <p:cNvSpPr>
              <a:spLocks noChangeShapeType="1"/>
            </p:cNvSpPr>
            <p:nvPr/>
          </p:nvSpPr>
          <p:spPr bwMode="auto">
            <a:xfrm>
              <a:off x="5184775" y="3997325"/>
              <a:ext cx="0" cy="1593850"/>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509" name="Line 197">
              <a:extLst>
                <a:ext uri="{FF2B5EF4-FFF2-40B4-BE49-F238E27FC236}">
                  <a16:creationId xmlns:a16="http://schemas.microsoft.com/office/drawing/2014/main" id="{42EF7180-12C5-4419-A7F8-17252BD63E77}"/>
                </a:ext>
              </a:extLst>
            </p:cNvPr>
            <p:cNvSpPr>
              <a:spLocks noChangeShapeType="1"/>
            </p:cNvSpPr>
            <p:nvPr/>
          </p:nvSpPr>
          <p:spPr bwMode="auto">
            <a:xfrm>
              <a:off x="4995863" y="5164138"/>
              <a:ext cx="1381125" cy="0"/>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17510" name="Group 198">
              <a:extLst>
                <a:ext uri="{FF2B5EF4-FFF2-40B4-BE49-F238E27FC236}">
                  <a16:creationId xmlns:a16="http://schemas.microsoft.com/office/drawing/2014/main" id="{A3D1794D-AA9E-48E4-82A7-BCBD742F0781}"/>
                </a:ext>
              </a:extLst>
            </p:cNvPr>
            <p:cNvGrpSpPr>
              <a:grpSpLocks/>
            </p:cNvGrpSpPr>
            <p:nvPr/>
          </p:nvGrpSpPr>
          <p:grpSpPr bwMode="auto">
            <a:xfrm>
              <a:off x="4991100" y="3581400"/>
              <a:ext cx="1390650" cy="415925"/>
              <a:chOff x="3882" y="2262"/>
              <a:chExt cx="876" cy="247"/>
            </a:xfrm>
          </p:grpSpPr>
          <p:sp>
            <p:nvSpPr>
              <p:cNvPr id="17518" name="Rectangle 199">
                <a:extLst>
                  <a:ext uri="{FF2B5EF4-FFF2-40B4-BE49-F238E27FC236}">
                    <a16:creationId xmlns:a16="http://schemas.microsoft.com/office/drawing/2014/main" id="{7A9B7163-1682-4A6D-A962-28932B433195}"/>
                  </a:ext>
                </a:extLst>
              </p:cNvPr>
              <p:cNvSpPr>
                <a:spLocks noChangeAspect="1" noChangeArrowheads="1"/>
              </p:cNvSpPr>
              <p:nvPr/>
            </p:nvSpPr>
            <p:spPr bwMode="auto">
              <a:xfrm>
                <a:off x="3882" y="2262"/>
                <a:ext cx="120" cy="247"/>
              </a:xfrm>
              <a:prstGeom prst="rect">
                <a:avLst/>
              </a:prstGeom>
              <a:solidFill>
                <a:schemeClr val="bg1"/>
              </a:solidFill>
              <a:ln w="3175">
                <a:solidFill>
                  <a:schemeClr val="tx1"/>
                </a:solidFill>
                <a:miter lim="800000"/>
                <a:headEnd/>
                <a:tailEnd/>
              </a:ln>
            </p:spPr>
            <p:txBody>
              <a:bodyPr wrap="none" lIns="92075" tIns="46038" rIns="92075" bIns="46038"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400">
                    <a:latin typeface="ＪＳ平成明朝体W3"/>
                    <a:ea typeface="ＪＳ平成明朝体W3"/>
                    <a:cs typeface="ＪＳ平成明朝体W3"/>
                  </a:rPr>
                  <a:t>効</a:t>
                </a:r>
              </a:p>
              <a:p>
                <a:pPr algn="ctr" eaLnBrk="1" hangingPunct="1">
                  <a:spcBef>
                    <a:spcPct val="0"/>
                  </a:spcBef>
                  <a:buFontTx/>
                  <a:buNone/>
                </a:pPr>
                <a:endParaRPr lang="ja-JP" altLang="en-US" sz="1400">
                  <a:latin typeface="ＪＳ平成明朝体W3"/>
                  <a:ea typeface="ＪＳ平成明朝体W3"/>
                  <a:cs typeface="ＪＳ平成明朝体W3"/>
                </a:endParaRPr>
              </a:p>
              <a:p>
                <a:pPr algn="ctr" eaLnBrk="1" hangingPunct="1">
                  <a:spcBef>
                    <a:spcPct val="0"/>
                  </a:spcBef>
                  <a:buFontTx/>
                  <a:buNone/>
                </a:pPr>
                <a:r>
                  <a:rPr lang="ja-JP" altLang="en-US" sz="1400">
                    <a:latin typeface="ＪＳ平成明朝体W3"/>
                    <a:ea typeface="ＪＳ平成明朝体W3"/>
                    <a:cs typeface="ＪＳ平成明朝体W3"/>
                  </a:rPr>
                  <a:t>果</a:t>
                </a:r>
              </a:p>
            </p:txBody>
          </p:sp>
          <p:sp>
            <p:nvSpPr>
              <p:cNvPr id="17519" name="Rectangle 200">
                <a:extLst>
                  <a:ext uri="{FF2B5EF4-FFF2-40B4-BE49-F238E27FC236}">
                    <a16:creationId xmlns:a16="http://schemas.microsoft.com/office/drawing/2014/main" id="{A3C8AC89-22DD-44AF-8130-0E83E423A54F}"/>
                  </a:ext>
                </a:extLst>
              </p:cNvPr>
              <p:cNvSpPr>
                <a:spLocks noChangeAspect="1" noChangeArrowheads="1"/>
              </p:cNvSpPr>
              <p:nvPr/>
            </p:nvSpPr>
            <p:spPr bwMode="auto">
              <a:xfrm>
                <a:off x="4002" y="2262"/>
                <a:ext cx="119" cy="247"/>
              </a:xfrm>
              <a:prstGeom prst="rect">
                <a:avLst/>
              </a:prstGeom>
              <a:solidFill>
                <a:schemeClr val="bg1"/>
              </a:solidFill>
              <a:ln w="3175">
                <a:solidFill>
                  <a:schemeClr val="tx1"/>
                </a:solidFill>
                <a:miter lim="800000"/>
                <a:headEnd/>
                <a:tailEnd/>
              </a:ln>
            </p:spPr>
            <p:txBody>
              <a:bodyPr wrap="none" lIns="92075" tIns="46038" rIns="92075" bIns="46038"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400">
                    <a:latin typeface="ＪＳ平成明朝体W3"/>
                    <a:ea typeface="ＪＳ平成明朝体W3"/>
                    <a:cs typeface="ＪＳ平成明朝体W3"/>
                  </a:rPr>
                  <a:t>対</a:t>
                </a:r>
              </a:p>
              <a:p>
                <a:pPr algn="ctr" eaLnBrk="1" hangingPunct="1">
                  <a:spcBef>
                    <a:spcPct val="0"/>
                  </a:spcBef>
                  <a:buFontTx/>
                  <a:buNone/>
                </a:pPr>
                <a:r>
                  <a:rPr lang="ja-JP" altLang="en-US" sz="1400">
                    <a:latin typeface="ＪＳ平成明朝体W3"/>
                    <a:ea typeface="ＪＳ平成明朝体W3"/>
                    <a:cs typeface="ＪＳ平成明朝体W3"/>
                  </a:rPr>
                  <a:t>策</a:t>
                </a:r>
              </a:p>
              <a:p>
                <a:pPr algn="ctr" eaLnBrk="1" hangingPunct="1">
                  <a:spcBef>
                    <a:spcPct val="0"/>
                  </a:spcBef>
                  <a:buFontTx/>
                  <a:buNone/>
                </a:pPr>
                <a:r>
                  <a:rPr lang="ja-JP" altLang="en-US" sz="1400">
                    <a:latin typeface="ＪＳ平成明朝体W3"/>
                    <a:ea typeface="ＪＳ平成明朝体W3"/>
                    <a:cs typeface="ＪＳ平成明朝体W3"/>
                  </a:rPr>
                  <a:t>費</a:t>
                </a:r>
              </a:p>
            </p:txBody>
          </p:sp>
          <p:sp>
            <p:nvSpPr>
              <p:cNvPr id="17520" name="Rectangle 201">
                <a:extLst>
                  <a:ext uri="{FF2B5EF4-FFF2-40B4-BE49-F238E27FC236}">
                    <a16:creationId xmlns:a16="http://schemas.microsoft.com/office/drawing/2014/main" id="{B5C3C615-1BE8-4F2C-8ACC-597CDBCDA87C}"/>
                  </a:ext>
                </a:extLst>
              </p:cNvPr>
              <p:cNvSpPr>
                <a:spLocks noChangeAspect="1" noChangeArrowheads="1"/>
              </p:cNvSpPr>
              <p:nvPr/>
            </p:nvSpPr>
            <p:spPr bwMode="auto">
              <a:xfrm>
                <a:off x="4121" y="2262"/>
                <a:ext cx="117" cy="247"/>
              </a:xfrm>
              <a:prstGeom prst="rect">
                <a:avLst/>
              </a:prstGeom>
              <a:solidFill>
                <a:schemeClr val="bg1"/>
              </a:solidFill>
              <a:ln w="3175">
                <a:solidFill>
                  <a:schemeClr val="tx1"/>
                </a:solidFill>
                <a:miter lim="800000"/>
                <a:headEnd/>
                <a:tailEnd/>
              </a:ln>
            </p:spPr>
            <p:txBody>
              <a:bodyPr wrap="none" lIns="92075" tIns="46038" rIns="92075" bIns="46038"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400">
                    <a:latin typeface="ＪＳ平成明朝体W3"/>
                    <a:ea typeface="ＪＳ平成明朝体W3"/>
                    <a:cs typeface="ＪＳ平成明朝体W3"/>
                  </a:rPr>
                  <a:t>実</a:t>
                </a:r>
              </a:p>
              <a:p>
                <a:pPr algn="ctr" eaLnBrk="1" hangingPunct="1">
                  <a:spcBef>
                    <a:spcPct val="0"/>
                  </a:spcBef>
                  <a:buFontTx/>
                  <a:buNone/>
                </a:pPr>
                <a:r>
                  <a:rPr lang="ja-JP" altLang="en-US" sz="1400">
                    <a:latin typeface="ＪＳ平成明朝体W3"/>
                    <a:ea typeface="ＪＳ平成明朝体W3"/>
                    <a:cs typeface="ＪＳ平成明朝体W3"/>
                  </a:rPr>
                  <a:t>現</a:t>
                </a:r>
              </a:p>
              <a:p>
                <a:pPr algn="ctr" eaLnBrk="1" hangingPunct="1">
                  <a:spcBef>
                    <a:spcPct val="0"/>
                  </a:spcBef>
                  <a:buFontTx/>
                  <a:buNone/>
                </a:pPr>
                <a:r>
                  <a:rPr lang="ja-JP" altLang="en-US" sz="1400">
                    <a:latin typeface="ＪＳ平成明朝体W3"/>
                    <a:ea typeface="ＪＳ平成明朝体W3"/>
                    <a:cs typeface="ＪＳ平成明朝体W3"/>
                  </a:rPr>
                  <a:t>性</a:t>
                </a:r>
              </a:p>
            </p:txBody>
          </p:sp>
          <p:sp>
            <p:nvSpPr>
              <p:cNvPr id="17521" name="Rectangle 202">
                <a:extLst>
                  <a:ext uri="{FF2B5EF4-FFF2-40B4-BE49-F238E27FC236}">
                    <a16:creationId xmlns:a16="http://schemas.microsoft.com/office/drawing/2014/main" id="{0E9E0F25-ABA4-47FA-97C6-B745283E05F3}"/>
                  </a:ext>
                </a:extLst>
              </p:cNvPr>
              <p:cNvSpPr>
                <a:spLocks noChangeAspect="1" noChangeArrowheads="1"/>
              </p:cNvSpPr>
              <p:nvPr/>
            </p:nvSpPr>
            <p:spPr bwMode="auto">
              <a:xfrm>
                <a:off x="4238" y="2262"/>
                <a:ext cx="115" cy="247"/>
              </a:xfrm>
              <a:prstGeom prst="rect">
                <a:avLst/>
              </a:prstGeom>
              <a:solidFill>
                <a:schemeClr val="bg1"/>
              </a:solidFill>
              <a:ln w="3175">
                <a:solidFill>
                  <a:schemeClr val="tx1"/>
                </a:solidFill>
                <a:miter lim="800000"/>
                <a:headEnd/>
                <a:tailEnd/>
              </a:ln>
            </p:spPr>
            <p:txBody>
              <a:bodyPr wrap="none" lIns="92075" tIns="46038" rIns="92075" bIns="46038"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ＪＳ平成明朝体W3"/>
                    <a:ea typeface="ＪＳ平成明朝体W3"/>
                    <a:cs typeface="ＪＳ平成明朝体W3"/>
                  </a:rPr>
                  <a:t>総</a:t>
                </a:r>
              </a:p>
              <a:p>
                <a:pPr algn="ctr" eaLnBrk="1" hangingPunct="1">
                  <a:spcBef>
                    <a:spcPct val="0"/>
                  </a:spcBef>
                  <a:buFontTx/>
                  <a:buNone/>
                </a:pPr>
                <a:r>
                  <a:rPr lang="ja-JP" altLang="en-US" sz="1200">
                    <a:latin typeface="ＪＳ平成明朝体W3"/>
                    <a:ea typeface="ＪＳ平成明朝体W3"/>
                    <a:cs typeface="ＪＳ平成明朝体W3"/>
                  </a:rPr>
                  <a:t>合</a:t>
                </a:r>
              </a:p>
              <a:p>
                <a:pPr algn="ctr" eaLnBrk="1" hangingPunct="1">
                  <a:spcBef>
                    <a:spcPct val="0"/>
                  </a:spcBef>
                  <a:buFontTx/>
                  <a:buNone/>
                </a:pPr>
                <a:r>
                  <a:rPr lang="ja-JP" altLang="en-US" sz="1200">
                    <a:latin typeface="ＪＳ平成明朝体W3"/>
                    <a:ea typeface="ＪＳ平成明朝体W3"/>
                    <a:cs typeface="ＪＳ平成明朝体W3"/>
                  </a:rPr>
                  <a:t>評</a:t>
                </a:r>
              </a:p>
              <a:p>
                <a:pPr algn="ctr" eaLnBrk="1" hangingPunct="1">
                  <a:spcBef>
                    <a:spcPct val="0"/>
                  </a:spcBef>
                  <a:buFontTx/>
                  <a:buNone/>
                </a:pPr>
                <a:r>
                  <a:rPr lang="ja-JP" altLang="en-US" sz="1200">
                    <a:latin typeface="ＪＳ平成明朝体W3"/>
                    <a:ea typeface="ＪＳ平成明朝体W3"/>
                    <a:cs typeface="ＪＳ平成明朝体W3"/>
                  </a:rPr>
                  <a:t>価</a:t>
                </a:r>
              </a:p>
            </p:txBody>
          </p:sp>
          <p:sp>
            <p:nvSpPr>
              <p:cNvPr id="17522" name="Rectangle 203">
                <a:extLst>
                  <a:ext uri="{FF2B5EF4-FFF2-40B4-BE49-F238E27FC236}">
                    <a16:creationId xmlns:a16="http://schemas.microsoft.com/office/drawing/2014/main" id="{3B478B90-9AEA-4583-AD16-4EECF6797452}"/>
                  </a:ext>
                </a:extLst>
              </p:cNvPr>
              <p:cNvSpPr>
                <a:spLocks noChangeAspect="1" noChangeArrowheads="1"/>
              </p:cNvSpPr>
              <p:nvPr/>
            </p:nvSpPr>
            <p:spPr bwMode="auto">
              <a:xfrm>
                <a:off x="4353" y="2262"/>
                <a:ext cx="405" cy="247"/>
              </a:xfrm>
              <a:prstGeom prst="rect">
                <a:avLst/>
              </a:prstGeom>
              <a:solidFill>
                <a:schemeClr val="bg1"/>
              </a:solidFill>
              <a:ln w="3175">
                <a:solidFill>
                  <a:schemeClr val="tx1"/>
                </a:solidFill>
                <a:miter lim="800000"/>
                <a:headEnd/>
                <a:tailEnd/>
              </a:ln>
            </p:spPr>
            <p:txBody>
              <a:bodyPr wrap="none" lIns="92075" tIns="46038" rIns="92075" bIns="46038"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400">
                    <a:latin typeface="ＪＳ平成明朝体W3"/>
                    <a:ea typeface="ＪＳ平成明朝体W3"/>
                    <a:cs typeface="ＪＳ平成明朝体W3"/>
                  </a:rPr>
                  <a:t>ま</a:t>
                </a:r>
              </a:p>
              <a:p>
                <a:pPr algn="ctr" eaLnBrk="1" hangingPunct="1">
                  <a:spcBef>
                    <a:spcPct val="0"/>
                  </a:spcBef>
                  <a:buFontTx/>
                  <a:buNone/>
                </a:pPr>
                <a:r>
                  <a:rPr lang="ja-JP" altLang="en-US" sz="1400">
                    <a:latin typeface="ＪＳ平成明朝体W3"/>
                    <a:ea typeface="ＪＳ平成明朝体W3"/>
                    <a:cs typeface="ＪＳ平成明朝体W3"/>
                  </a:rPr>
                  <a:t>と</a:t>
                </a:r>
              </a:p>
              <a:p>
                <a:pPr algn="ctr" eaLnBrk="1" hangingPunct="1">
                  <a:spcBef>
                    <a:spcPct val="0"/>
                  </a:spcBef>
                  <a:buFontTx/>
                  <a:buNone/>
                </a:pPr>
                <a:r>
                  <a:rPr lang="ja-JP" altLang="en-US" sz="1400">
                    <a:latin typeface="ＪＳ平成明朝体W3"/>
                    <a:ea typeface="ＪＳ平成明朝体W3"/>
                    <a:cs typeface="ＪＳ平成明朝体W3"/>
                  </a:rPr>
                  <a:t>め</a:t>
                </a:r>
              </a:p>
            </p:txBody>
          </p:sp>
        </p:grpSp>
        <p:sp>
          <p:nvSpPr>
            <p:cNvPr id="17511" name="Line 204">
              <a:extLst>
                <a:ext uri="{FF2B5EF4-FFF2-40B4-BE49-F238E27FC236}">
                  <a16:creationId xmlns:a16="http://schemas.microsoft.com/office/drawing/2014/main" id="{C2429CE5-E825-49B9-AF9F-21C816165829}"/>
                </a:ext>
              </a:extLst>
            </p:cNvPr>
            <p:cNvSpPr>
              <a:spLocks noChangeShapeType="1"/>
            </p:cNvSpPr>
            <p:nvPr/>
          </p:nvSpPr>
          <p:spPr bwMode="auto">
            <a:xfrm>
              <a:off x="5740400" y="4000500"/>
              <a:ext cx="0" cy="1593850"/>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512" name="Rectangle 205">
              <a:extLst>
                <a:ext uri="{FF2B5EF4-FFF2-40B4-BE49-F238E27FC236}">
                  <a16:creationId xmlns:a16="http://schemas.microsoft.com/office/drawing/2014/main" id="{437F769A-460C-4008-9951-92851BB60E3F}"/>
                </a:ext>
              </a:extLst>
            </p:cNvPr>
            <p:cNvSpPr>
              <a:spLocks noChangeArrowheads="1"/>
            </p:cNvSpPr>
            <p:nvPr/>
          </p:nvSpPr>
          <p:spPr bwMode="auto">
            <a:xfrm>
              <a:off x="5565775" y="4003675"/>
              <a:ext cx="160338" cy="16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type="none" w="sm" len="sm"/>
                  <a:tailEnd type="none" w="sm" len="sm"/>
                </a14:hiddenLine>
              </a:ext>
            </a:extLst>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en-US" altLang="ja-JP" sz="1400">
                <a:latin typeface="Times New Roman" panose="02020603050405020304" pitchFamily="18" charset="0"/>
              </a:endParaRPr>
            </a:p>
          </p:txBody>
        </p:sp>
        <p:sp>
          <p:nvSpPr>
            <p:cNvPr id="17513" name="Rectangle 206">
              <a:extLst>
                <a:ext uri="{FF2B5EF4-FFF2-40B4-BE49-F238E27FC236}">
                  <a16:creationId xmlns:a16="http://schemas.microsoft.com/office/drawing/2014/main" id="{8590C58E-85CE-4F2B-852E-A21D10EE3866}"/>
                </a:ext>
              </a:extLst>
            </p:cNvPr>
            <p:cNvSpPr>
              <a:spLocks noChangeArrowheads="1"/>
            </p:cNvSpPr>
            <p:nvPr/>
          </p:nvSpPr>
          <p:spPr bwMode="auto">
            <a:xfrm>
              <a:off x="5010150" y="3989388"/>
              <a:ext cx="160338" cy="163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type="none" w="sm" len="sm"/>
                  <a:tailEnd type="none" w="sm" len="sm"/>
                </a14:hiddenLine>
              </a:ext>
            </a:extLst>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400">
                  <a:latin typeface="HG丸ｺﾞｼｯｸM-PRO" panose="020F0600000000000000" pitchFamily="50" charset="-128"/>
                </a:rPr>
                <a:t>○</a:t>
              </a:r>
            </a:p>
          </p:txBody>
        </p:sp>
        <p:sp>
          <p:nvSpPr>
            <p:cNvPr id="17514" name="Rectangle 207">
              <a:extLst>
                <a:ext uri="{FF2B5EF4-FFF2-40B4-BE49-F238E27FC236}">
                  <a16:creationId xmlns:a16="http://schemas.microsoft.com/office/drawing/2014/main" id="{4D274C6F-0E8D-459F-8103-F3D400F69759}"/>
                </a:ext>
              </a:extLst>
            </p:cNvPr>
            <p:cNvSpPr>
              <a:spLocks noChangeArrowheads="1"/>
            </p:cNvSpPr>
            <p:nvPr/>
          </p:nvSpPr>
          <p:spPr bwMode="auto">
            <a:xfrm>
              <a:off x="5189538" y="3987800"/>
              <a:ext cx="160337" cy="16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type="none" w="sm" len="sm"/>
                  <a:tailEnd type="none" w="sm" len="sm"/>
                </a14:hiddenLine>
              </a:ext>
            </a:extLst>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400">
                  <a:latin typeface="HG丸ｺﾞｼｯｸM-PRO" panose="020F0600000000000000" pitchFamily="50" charset="-128"/>
                </a:rPr>
                <a:t>○</a:t>
              </a:r>
            </a:p>
          </p:txBody>
        </p:sp>
        <p:sp>
          <p:nvSpPr>
            <p:cNvPr id="17515" name="Rectangle 208">
              <a:extLst>
                <a:ext uri="{FF2B5EF4-FFF2-40B4-BE49-F238E27FC236}">
                  <a16:creationId xmlns:a16="http://schemas.microsoft.com/office/drawing/2014/main" id="{85CF059C-47EE-46A7-A7FE-B34430ADCDFB}"/>
                </a:ext>
              </a:extLst>
            </p:cNvPr>
            <p:cNvSpPr>
              <a:spLocks noChangeArrowheads="1"/>
            </p:cNvSpPr>
            <p:nvPr/>
          </p:nvSpPr>
          <p:spPr bwMode="auto">
            <a:xfrm>
              <a:off x="5378450" y="3986213"/>
              <a:ext cx="160338" cy="163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type="none" w="sm" len="sm"/>
                  <a:tailEnd type="none" w="sm" len="sm"/>
                </a14:hiddenLine>
              </a:ext>
            </a:extLst>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400">
                  <a:latin typeface="HG丸ｺﾞｼｯｸM-PRO" panose="020F0600000000000000" pitchFamily="50" charset="-128"/>
                </a:rPr>
                <a:t>○</a:t>
              </a:r>
            </a:p>
          </p:txBody>
        </p:sp>
        <p:sp>
          <p:nvSpPr>
            <p:cNvPr id="17516" name="Line 209">
              <a:extLst>
                <a:ext uri="{FF2B5EF4-FFF2-40B4-BE49-F238E27FC236}">
                  <a16:creationId xmlns:a16="http://schemas.microsoft.com/office/drawing/2014/main" id="{2E93C83A-7F91-4F82-BDD5-D7783CA26A88}"/>
                </a:ext>
              </a:extLst>
            </p:cNvPr>
            <p:cNvSpPr>
              <a:spLocks noChangeShapeType="1"/>
            </p:cNvSpPr>
            <p:nvPr/>
          </p:nvSpPr>
          <p:spPr bwMode="auto">
            <a:xfrm>
              <a:off x="1049338" y="3060700"/>
              <a:ext cx="5337175" cy="0"/>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517" name="Line 210">
              <a:extLst>
                <a:ext uri="{FF2B5EF4-FFF2-40B4-BE49-F238E27FC236}">
                  <a16:creationId xmlns:a16="http://schemas.microsoft.com/office/drawing/2014/main" id="{67FB4510-F42C-48AA-8171-06E2E612B086}"/>
                </a:ext>
              </a:extLst>
            </p:cNvPr>
            <p:cNvSpPr>
              <a:spLocks noChangeShapeType="1"/>
            </p:cNvSpPr>
            <p:nvPr/>
          </p:nvSpPr>
          <p:spPr bwMode="auto">
            <a:xfrm flipV="1">
              <a:off x="1435100" y="3255963"/>
              <a:ext cx="4937125" cy="0"/>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2" name="フッター プレースホルダー 1">
            <a:extLst>
              <a:ext uri="{FF2B5EF4-FFF2-40B4-BE49-F238E27FC236}">
                <a16:creationId xmlns:a16="http://schemas.microsoft.com/office/drawing/2014/main" id="{27F82254-C271-4070-AD57-1A7D389E3C29}"/>
              </a:ext>
            </a:extLst>
          </p:cNvPr>
          <p:cNvSpPr>
            <a:spLocks noGrp="1"/>
          </p:cNvSpPr>
          <p:nvPr>
            <p:ph type="ftr" sz="quarter" idx="11"/>
          </p:nvPr>
        </p:nvSpPr>
        <p:spPr/>
        <p:txBody>
          <a:bodyPr/>
          <a:lstStyle/>
          <a:p>
            <a:pPr>
              <a:defRPr/>
            </a:pPr>
            <a:r>
              <a:rPr lang="en-US" altLang="ja-JP"/>
              <a:t>Copyrighy©Ten`s.C</a:t>
            </a:r>
            <a:r>
              <a:rPr lang="ja-JP" altLang="en-US"/>
              <a:t>Ｏ</a:t>
            </a:r>
            <a:r>
              <a:rPr lang="en-US" altLang="ja-JP"/>
              <a:t>.,LTD</a:t>
            </a:r>
            <a:endParaRPr lang="ja-JP"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6851" name="Rectangle 3">
            <a:extLst>
              <a:ext uri="{FF2B5EF4-FFF2-40B4-BE49-F238E27FC236}">
                <a16:creationId xmlns:a16="http://schemas.microsoft.com/office/drawing/2014/main" id="{7D6B6965-8DFB-40D5-9CCC-8E7A056DE6A9}"/>
              </a:ext>
            </a:extLst>
          </p:cNvPr>
          <p:cNvSpPr>
            <a:spLocks noGrp="1" noChangeArrowheads="1"/>
          </p:cNvSpPr>
          <p:nvPr>
            <p:ph type="title" idx="4294967295"/>
          </p:nvPr>
        </p:nvSpPr>
        <p:spPr>
          <a:xfrm>
            <a:off x="1214438" y="285750"/>
            <a:ext cx="6330950" cy="533400"/>
          </a:xfrm>
        </p:spPr>
        <p:txBody>
          <a:bodyPr rtlCol="0">
            <a:normAutofit fontScale="90000"/>
          </a:bodyPr>
          <a:lstStyle/>
          <a:p>
            <a:pPr eaLnBrk="1" fontAlgn="auto" hangingPunct="1">
              <a:spcAft>
                <a:spcPts val="0"/>
              </a:spcAft>
              <a:defRPr/>
            </a:pPr>
            <a:r>
              <a:rPr lang="en-US" altLang="ja-JP" sz="3600" dirty="0">
                <a:latin typeface="ＭＳ ゴシック" pitchFamily="49" charset="-128"/>
                <a:ea typeface="ＭＳ ゴシック" pitchFamily="49" charset="-128"/>
              </a:rPr>
              <a:t>Step6</a:t>
            </a:r>
            <a:r>
              <a:rPr lang="en-US" altLang="ja-JP" dirty="0">
                <a:latin typeface="ＭＳ ゴシック" pitchFamily="49" charset="-128"/>
                <a:ea typeface="ＭＳ ゴシック" pitchFamily="49" charset="-128"/>
              </a:rPr>
              <a:t>:</a:t>
            </a:r>
            <a:r>
              <a:rPr lang="ja-JP" altLang="en-US" dirty="0">
                <a:latin typeface="ＭＳ ゴシック" pitchFamily="49" charset="-128"/>
                <a:ea typeface="ＭＳ ゴシック" pitchFamily="49" charset="-128"/>
              </a:rPr>
              <a:t>対策の実施</a:t>
            </a:r>
          </a:p>
        </p:txBody>
      </p:sp>
      <p:sp>
        <p:nvSpPr>
          <p:cNvPr id="19459" name="Text Box 4">
            <a:extLst>
              <a:ext uri="{FF2B5EF4-FFF2-40B4-BE49-F238E27FC236}">
                <a16:creationId xmlns:a16="http://schemas.microsoft.com/office/drawing/2014/main" id="{6A186F40-E277-4868-9E80-73E055284078}"/>
              </a:ext>
            </a:extLst>
          </p:cNvPr>
          <p:cNvSpPr txBox="1">
            <a:spLocks noChangeArrowheads="1"/>
          </p:cNvSpPr>
          <p:nvPr/>
        </p:nvSpPr>
        <p:spPr bwMode="auto">
          <a:xfrm>
            <a:off x="395288" y="1196975"/>
            <a:ext cx="8207375" cy="53467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lstStyle>
            <a:lvl1pPr defTabSz="7620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7620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7620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7620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7620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50000"/>
              </a:spcBef>
              <a:buFontTx/>
              <a:buNone/>
            </a:pPr>
            <a:endParaRPr lang="en-US" altLang="ja-JP" sz="1800">
              <a:latin typeface="Times New Roman" panose="02020603050405020304" pitchFamily="18" charset="0"/>
              <a:ea typeface="ＭＳ Ｐ明朝" panose="02020600040205080304" pitchFamily="18" charset="-128"/>
            </a:endParaRPr>
          </a:p>
        </p:txBody>
      </p:sp>
      <p:sp>
        <p:nvSpPr>
          <p:cNvPr id="19460" name="Text Box 5">
            <a:extLst>
              <a:ext uri="{FF2B5EF4-FFF2-40B4-BE49-F238E27FC236}">
                <a16:creationId xmlns:a16="http://schemas.microsoft.com/office/drawing/2014/main" id="{12361096-2D63-4F48-8AA7-C4A667706521}"/>
              </a:ext>
            </a:extLst>
          </p:cNvPr>
          <p:cNvSpPr txBox="1">
            <a:spLocks noChangeArrowheads="1"/>
          </p:cNvSpPr>
          <p:nvPr/>
        </p:nvSpPr>
        <p:spPr bwMode="auto">
          <a:xfrm>
            <a:off x="468313" y="908050"/>
            <a:ext cx="2590800" cy="504825"/>
          </a:xfrm>
          <a:prstGeom prst="rect">
            <a:avLst/>
          </a:prstGeom>
          <a:solidFill>
            <a:schemeClr val="bg1"/>
          </a:solidFill>
          <a:ln w="12700">
            <a:solidFill>
              <a:schemeClr val="tx1"/>
            </a:solidFill>
            <a:miter lim="800000"/>
            <a:headEnd/>
            <a:tailEnd/>
          </a:ln>
        </p:spPr>
        <p:txBody>
          <a:bodyPr lIns="90000" tIns="46800" rIns="90000" bIns="46800"/>
          <a:lstStyle>
            <a:lvl1pPr defTabSz="7620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7620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7620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7620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7620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7620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50000"/>
              </a:spcBef>
              <a:buFontTx/>
              <a:buNone/>
            </a:pPr>
            <a:r>
              <a:rPr lang="en-US" altLang="ja-JP" sz="2400">
                <a:latin typeface="Times New Roman" panose="02020603050405020304" pitchFamily="18" charset="0"/>
                <a:ea typeface="ＭＳ ゴシック" panose="020B0609070205080204" pitchFamily="49" charset="-128"/>
              </a:rPr>
              <a:t>6.</a:t>
            </a:r>
            <a:r>
              <a:rPr lang="ja-JP" altLang="en-US" sz="2400">
                <a:latin typeface="Times New Roman" panose="02020603050405020304" pitchFamily="18" charset="0"/>
                <a:ea typeface="ＭＳ ゴシック" panose="020B0609070205080204" pitchFamily="49" charset="-128"/>
              </a:rPr>
              <a:t>対策の実施</a:t>
            </a:r>
          </a:p>
        </p:txBody>
      </p:sp>
      <p:grpSp>
        <p:nvGrpSpPr>
          <p:cNvPr id="19461" name="グループ化 145">
            <a:extLst>
              <a:ext uri="{FF2B5EF4-FFF2-40B4-BE49-F238E27FC236}">
                <a16:creationId xmlns:a16="http://schemas.microsoft.com/office/drawing/2014/main" id="{E4344098-F9D6-4A04-BD59-836D7B3CD153}"/>
              </a:ext>
            </a:extLst>
          </p:cNvPr>
          <p:cNvGrpSpPr>
            <a:grpSpLocks/>
          </p:cNvGrpSpPr>
          <p:nvPr/>
        </p:nvGrpSpPr>
        <p:grpSpPr bwMode="auto">
          <a:xfrm>
            <a:off x="642938" y="2428875"/>
            <a:ext cx="7715250" cy="3857625"/>
            <a:chOff x="1042988" y="3714752"/>
            <a:chExt cx="5356225" cy="2000250"/>
          </a:xfrm>
        </p:grpSpPr>
        <p:sp>
          <p:nvSpPr>
            <p:cNvPr id="19464" name="Rectangle 6">
              <a:extLst>
                <a:ext uri="{FF2B5EF4-FFF2-40B4-BE49-F238E27FC236}">
                  <a16:creationId xmlns:a16="http://schemas.microsoft.com/office/drawing/2014/main" id="{ECBB86C2-74F6-4D3B-BD12-80357F805C41}"/>
                </a:ext>
              </a:extLst>
            </p:cNvPr>
            <p:cNvSpPr>
              <a:spLocks noChangeArrowheads="1"/>
            </p:cNvSpPr>
            <p:nvPr/>
          </p:nvSpPr>
          <p:spPr bwMode="auto">
            <a:xfrm rot="5400000">
              <a:off x="5545932" y="4414046"/>
              <a:ext cx="1516062"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900">
                <a:latin typeface="ＭＳ 明朝" panose="02020609040205080304" pitchFamily="17" charset="-128"/>
                <a:ea typeface="ＭＳ 明朝" panose="02020609040205080304" pitchFamily="17" charset="-128"/>
              </a:endParaRPr>
            </a:p>
          </p:txBody>
        </p:sp>
        <p:sp>
          <p:nvSpPr>
            <p:cNvPr id="19465" name="Text Box 7">
              <a:extLst>
                <a:ext uri="{FF2B5EF4-FFF2-40B4-BE49-F238E27FC236}">
                  <a16:creationId xmlns:a16="http://schemas.microsoft.com/office/drawing/2014/main" id="{9B630295-165A-4303-916A-FEA33D26F00C}"/>
                </a:ext>
              </a:extLst>
            </p:cNvPr>
            <p:cNvSpPr txBox="1">
              <a:spLocks noChangeArrowheads="1"/>
            </p:cNvSpPr>
            <p:nvPr/>
          </p:nvSpPr>
          <p:spPr bwMode="auto">
            <a:xfrm>
              <a:off x="3135313" y="3714752"/>
              <a:ext cx="2133600" cy="121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2167" tIns="61083" rIns="122167" bIns="61083">
              <a:spAutoFit/>
            </a:bodyPr>
            <a:lstStyle>
              <a:lvl1pPr defTabSz="1222375">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1222375">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1222375">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122237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122237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80000"/>
                </a:lnSpc>
                <a:spcBef>
                  <a:spcPct val="50000"/>
                </a:spcBef>
                <a:buFontTx/>
                <a:buNone/>
              </a:pPr>
              <a:r>
                <a:rPr lang="ja-JP" altLang="en-US" sz="900">
                  <a:solidFill>
                    <a:srgbClr val="000000"/>
                  </a:solidFill>
                  <a:latin typeface="ＭＳ 明朝" panose="02020609040205080304" pitchFamily="17" charset="-128"/>
                  <a:ea typeface="ＭＳ 明朝" panose="02020609040205080304" pitchFamily="17" charset="-128"/>
                </a:rPr>
                <a:t>ｘｘ年度　ｘｘ期　実施計画書</a:t>
              </a:r>
            </a:p>
          </p:txBody>
        </p:sp>
        <p:sp>
          <p:nvSpPr>
            <p:cNvPr id="19466" name="Rectangle 8">
              <a:extLst>
                <a:ext uri="{FF2B5EF4-FFF2-40B4-BE49-F238E27FC236}">
                  <a16:creationId xmlns:a16="http://schemas.microsoft.com/office/drawing/2014/main" id="{CA32D6EC-7F09-4E90-B8B8-0BEC8F2679F9}"/>
                </a:ext>
              </a:extLst>
            </p:cNvPr>
            <p:cNvSpPr>
              <a:spLocks noChangeArrowheads="1"/>
            </p:cNvSpPr>
            <p:nvPr/>
          </p:nvSpPr>
          <p:spPr bwMode="auto">
            <a:xfrm>
              <a:off x="5129213" y="3924302"/>
              <a:ext cx="1257300" cy="127000"/>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122167" tIns="61083" rIns="122167" bIns="61083" anchor="ctr"/>
            <a:lstStyle>
              <a:lvl1pPr defTabSz="1222375">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1222375">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1222375">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122237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122237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900">
                  <a:solidFill>
                    <a:srgbClr val="000000"/>
                  </a:solidFill>
                  <a:latin typeface="ＭＳ 明朝" panose="02020609040205080304" pitchFamily="17" charset="-128"/>
                  <a:ea typeface="ＭＳ 明朝" panose="02020609040205080304" pitchFamily="17" charset="-128"/>
                </a:rPr>
                <a:t>Milestone</a:t>
              </a:r>
            </a:p>
          </p:txBody>
        </p:sp>
        <p:grpSp>
          <p:nvGrpSpPr>
            <p:cNvPr id="19467" name="Group 9">
              <a:extLst>
                <a:ext uri="{FF2B5EF4-FFF2-40B4-BE49-F238E27FC236}">
                  <a16:creationId xmlns:a16="http://schemas.microsoft.com/office/drawing/2014/main" id="{961BF03F-3996-4E8A-9AF2-D96975C6415B}"/>
                </a:ext>
              </a:extLst>
            </p:cNvPr>
            <p:cNvGrpSpPr>
              <a:grpSpLocks/>
            </p:cNvGrpSpPr>
            <p:nvPr/>
          </p:nvGrpSpPr>
          <p:grpSpPr bwMode="auto">
            <a:xfrm>
              <a:off x="5127625" y="4051302"/>
              <a:ext cx="1258888" cy="88900"/>
              <a:chOff x="3230" y="4158"/>
              <a:chExt cx="793" cy="64"/>
            </a:xfrm>
          </p:grpSpPr>
          <p:sp>
            <p:nvSpPr>
              <p:cNvPr id="19555" name="Rectangle 10">
                <a:extLst>
                  <a:ext uri="{FF2B5EF4-FFF2-40B4-BE49-F238E27FC236}">
                    <a16:creationId xmlns:a16="http://schemas.microsoft.com/office/drawing/2014/main" id="{A71DD8EC-0EF7-4786-8FD6-24ECD6C130D7}"/>
                  </a:ext>
                </a:extLst>
              </p:cNvPr>
              <p:cNvSpPr>
                <a:spLocks noChangeArrowheads="1"/>
              </p:cNvSpPr>
              <p:nvPr/>
            </p:nvSpPr>
            <p:spPr bwMode="auto">
              <a:xfrm>
                <a:off x="3230" y="4158"/>
                <a:ext cx="157" cy="64"/>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122167" tIns="61083" rIns="122167" bIns="61083" anchor="ctr"/>
              <a:lstStyle>
                <a:lvl1pPr defTabSz="1222375">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1222375">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1222375">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122237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122237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ct val="90000"/>
                  </a:lnSpc>
                  <a:spcBef>
                    <a:spcPct val="0"/>
                  </a:spcBef>
                  <a:buFontTx/>
                  <a:buNone/>
                </a:pPr>
                <a:r>
                  <a:rPr lang="en-US" altLang="ja-JP" sz="900">
                    <a:solidFill>
                      <a:srgbClr val="000000"/>
                    </a:solidFill>
                    <a:latin typeface="ＭＳ 明朝" panose="02020609040205080304" pitchFamily="17" charset="-128"/>
                    <a:ea typeface="ＭＳ 明朝" panose="02020609040205080304" pitchFamily="17" charset="-128"/>
                  </a:rPr>
                  <a:t>20</a:t>
                </a:r>
              </a:p>
            </p:txBody>
          </p:sp>
          <p:sp>
            <p:nvSpPr>
              <p:cNvPr id="19556" name="Rectangle 11">
                <a:extLst>
                  <a:ext uri="{FF2B5EF4-FFF2-40B4-BE49-F238E27FC236}">
                    <a16:creationId xmlns:a16="http://schemas.microsoft.com/office/drawing/2014/main" id="{7B50A3DB-6F27-45A1-B909-E35914A83713}"/>
                  </a:ext>
                </a:extLst>
              </p:cNvPr>
              <p:cNvSpPr>
                <a:spLocks noChangeArrowheads="1"/>
              </p:cNvSpPr>
              <p:nvPr/>
            </p:nvSpPr>
            <p:spPr bwMode="auto">
              <a:xfrm>
                <a:off x="3388" y="4158"/>
                <a:ext cx="158" cy="64"/>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122167" tIns="61083" rIns="122167" bIns="61083" anchor="ctr"/>
              <a:lstStyle>
                <a:lvl1pPr defTabSz="1222375">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1222375">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1222375">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122237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122237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ct val="90000"/>
                  </a:lnSpc>
                  <a:spcBef>
                    <a:spcPct val="0"/>
                  </a:spcBef>
                  <a:buFontTx/>
                  <a:buNone/>
                </a:pPr>
                <a:r>
                  <a:rPr lang="en-US" altLang="ja-JP" sz="900">
                    <a:solidFill>
                      <a:srgbClr val="000000"/>
                    </a:solidFill>
                    <a:latin typeface="ＭＳ 明朝" panose="02020609040205080304" pitchFamily="17" charset="-128"/>
                    <a:ea typeface="ＭＳ 明朝" panose="02020609040205080304" pitchFamily="17" charset="-128"/>
                  </a:rPr>
                  <a:t>40</a:t>
                </a:r>
              </a:p>
            </p:txBody>
          </p:sp>
          <p:sp>
            <p:nvSpPr>
              <p:cNvPr id="19557" name="Rectangle 12">
                <a:extLst>
                  <a:ext uri="{FF2B5EF4-FFF2-40B4-BE49-F238E27FC236}">
                    <a16:creationId xmlns:a16="http://schemas.microsoft.com/office/drawing/2014/main" id="{6C65B12A-4B7C-40BF-B5F6-FA892D0EA054}"/>
                  </a:ext>
                </a:extLst>
              </p:cNvPr>
              <p:cNvSpPr>
                <a:spLocks noChangeArrowheads="1"/>
              </p:cNvSpPr>
              <p:nvPr/>
            </p:nvSpPr>
            <p:spPr bwMode="auto">
              <a:xfrm>
                <a:off x="3546" y="4158"/>
                <a:ext cx="156" cy="64"/>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122167" tIns="61083" rIns="122167" bIns="61083" anchor="ctr"/>
              <a:lstStyle>
                <a:lvl1pPr defTabSz="1222375">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1222375">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1222375">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122237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122237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ct val="90000"/>
                  </a:lnSpc>
                  <a:spcBef>
                    <a:spcPct val="0"/>
                  </a:spcBef>
                  <a:buFontTx/>
                  <a:buNone/>
                </a:pPr>
                <a:r>
                  <a:rPr lang="en-US" altLang="ja-JP" sz="900">
                    <a:solidFill>
                      <a:srgbClr val="000000"/>
                    </a:solidFill>
                    <a:latin typeface="ＭＳ 明朝" panose="02020609040205080304" pitchFamily="17" charset="-128"/>
                    <a:ea typeface="ＭＳ 明朝" panose="02020609040205080304" pitchFamily="17" charset="-128"/>
                  </a:rPr>
                  <a:t>60</a:t>
                </a:r>
              </a:p>
            </p:txBody>
          </p:sp>
          <p:sp>
            <p:nvSpPr>
              <p:cNvPr id="19558" name="Rectangle 13">
                <a:extLst>
                  <a:ext uri="{FF2B5EF4-FFF2-40B4-BE49-F238E27FC236}">
                    <a16:creationId xmlns:a16="http://schemas.microsoft.com/office/drawing/2014/main" id="{13FF0581-138E-4FCC-B65C-9D8E20DFECB0}"/>
                  </a:ext>
                </a:extLst>
              </p:cNvPr>
              <p:cNvSpPr>
                <a:spLocks noChangeArrowheads="1"/>
              </p:cNvSpPr>
              <p:nvPr/>
            </p:nvSpPr>
            <p:spPr bwMode="auto">
              <a:xfrm>
                <a:off x="3707" y="4158"/>
                <a:ext cx="157" cy="64"/>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122167" tIns="61083" rIns="122167" bIns="61083" anchor="ctr"/>
              <a:lstStyle>
                <a:lvl1pPr defTabSz="1222375">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1222375">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1222375">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122237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122237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ct val="90000"/>
                  </a:lnSpc>
                  <a:spcBef>
                    <a:spcPct val="0"/>
                  </a:spcBef>
                  <a:buFontTx/>
                  <a:buNone/>
                </a:pPr>
                <a:r>
                  <a:rPr lang="en-US" altLang="ja-JP" sz="900">
                    <a:solidFill>
                      <a:srgbClr val="000000"/>
                    </a:solidFill>
                    <a:latin typeface="ＭＳ 明朝" panose="02020609040205080304" pitchFamily="17" charset="-128"/>
                    <a:ea typeface="ＭＳ 明朝" panose="02020609040205080304" pitchFamily="17" charset="-128"/>
                  </a:rPr>
                  <a:t>80</a:t>
                </a:r>
              </a:p>
            </p:txBody>
          </p:sp>
          <p:sp>
            <p:nvSpPr>
              <p:cNvPr id="19559" name="Rectangle 14">
                <a:extLst>
                  <a:ext uri="{FF2B5EF4-FFF2-40B4-BE49-F238E27FC236}">
                    <a16:creationId xmlns:a16="http://schemas.microsoft.com/office/drawing/2014/main" id="{9E146C07-D3D4-4E59-8705-11D6D590D9B5}"/>
                  </a:ext>
                </a:extLst>
              </p:cNvPr>
              <p:cNvSpPr>
                <a:spLocks noChangeArrowheads="1"/>
              </p:cNvSpPr>
              <p:nvPr/>
            </p:nvSpPr>
            <p:spPr bwMode="auto">
              <a:xfrm>
                <a:off x="3865" y="4158"/>
                <a:ext cx="158" cy="64"/>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122167" tIns="61083" rIns="122167" bIns="61083" anchor="ctr"/>
              <a:lstStyle>
                <a:lvl1pPr defTabSz="1222375">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1222375">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1222375">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122237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122237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ct val="90000"/>
                  </a:lnSpc>
                  <a:spcBef>
                    <a:spcPct val="0"/>
                  </a:spcBef>
                  <a:buFontTx/>
                  <a:buNone/>
                </a:pPr>
                <a:r>
                  <a:rPr lang="en-US" altLang="ja-JP" sz="900">
                    <a:latin typeface="ＭＳ 明朝" panose="02020609040205080304" pitchFamily="17" charset="-128"/>
                    <a:ea typeface="ＭＳ 明朝" panose="02020609040205080304" pitchFamily="17" charset="-128"/>
                  </a:rPr>
                  <a:t>100</a:t>
                </a:r>
              </a:p>
            </p:txBody>
          </p:sp>
        </p:grpSp>
        <p:sp>
          <p:nvSpPr>
            <p:cNvPr id="19468" name="Rectangle 15">
              <a:extLst>
                <a:ext uri="{FF2B5EF4-FFF2-40B4-BE49-F238E27FC236}">
                  <a16:creationId xmlns:a16="http://schemas.microsoft.com/office/drawing/2014/main" id="{D88ACFB6-E069-4791-BDF8-B0874DDF1042}"/>
                </a:ext>
              </a:extLst>
            </p:cNvPr>
            <p:cNvSpPr>
              <a:spLocks noChangeArrowheads="1"/>
            </p:cNvSpPr>
            <p:nvPr/>
          </p:nvSpPr>
          <p:spPr bwMode="auto">
            <a:xfrm>
              <a:off x="5129213" y="4140202"/>
              <a:ext cx="1257300" cy="1571625"/>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122167" tIns="61083" rIns="122167" bIns="61083" anchor="ctr"/>
            <a:lstStyle>
              <a:lvl1pPr defTabSz="1222375">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1222375">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1222375">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122237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122237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ct val="80000"/>
                </a:lnSpc>
                <a:buFontTx/>
                <a:buNone/>
              </a:pPr>
              <a:endParaRPr lang="ja-JP" altLang="ja-JP" sz="900">
                <a:latin typeface="ＭＳ 明朝" panose="02020609040205080304" pitchFamily="17" charset="-128"/>
                <a:ea typeface="ＭＳ 明朝" panose="02020609040205080304" pitchFamily="17" charset="-128"/>
              </a:endParaRPr>
            </a:p>
          </p:txBody>
        </p:sp>
        <p:sp>
          <p:nvSpPr>
            <p:cNvPr id="19469" name="Line 16">
              <a:extLst>
                <a:ext uri="{FF2B5EF4-FFF2-40B4-BE49-F238E27FC236}">
                  <a16:creationId xmlns:a16="http://schemas.microsoft.com/office/drawing/2014/main" id="{155B4280-A85E-4A90-B045-45A3538CB7E4}"/>
                </a:ext>
              </a:extLst>
            </p:cNvPr>
            <p:cNvSpPr>
              <a:spLocks noChangeShapeType="1"/>
            </p:cNvSpPr>
            <p:nvPr/>
          </p:nvSpPr>
          <p:spPr bwMode="auto">
            <a:xfrm>
              <a:off x="5376863" y="4140202"/>
              <a:ext cx="0" cy="1571625"/>
            </a:xfrm>
            <a:prstGeom prst="line">
              <a:avLst/>
            </a:prstGeom>
            <a:noFill/>
            <a:ln w="3175" cap="rnd">
              <a:solidFill>
                <a:schemeClr val="tx1"/>
              </a:solidFill>
              <a:prstDash val="sysDot"/>
              <a:round/>
              <a:headEnd/>
              <a:tailEnd/>
            </a:ln>
            <a:extLst>
              <a:ext uri="{909E8E84-426E-40DD-AFC4-6F175D3DCCD1}">
                <a14:hiddenFill xmlns:a14="http://schemas.microsoft.com/office/drawing/2010/main">
                  <a:noFill/>
                </a14:hiddenFill>
              </a:ext>
            </a:extLst>
          </p:spPr>
          <p:txBody>
            <a:bodyPr>
              <a:spAutoFit/>
            </a:bodyPr>
            <a:lstStyle/>
            <a:p>
              <a:endParaRPr lang="ja-JP" altLang="en-US"/>
            </a:p>
          </p:txBody>
        </p:sp>
        <p:sp>
          <p:nvSpPr>
            <p:cNvPr id="19470" name="Line 17">
              <a:extLst>
                <a:ext uri="{FF2B5EF4-FFF2-40B4-BE49-F238E27FC236}">
                  <a16:creationId xmlns:a16="http://schemas.microsoft.com/office/drawing/2014/main" id="{F7EBCFB0-FFD2-4550-B5DF-5EBB844E9FB2}"/>
                </a:ext>
              </a:extLst>
            </p:cNvPr>
            <p:cNvSpPr>
              <a:spLocks noChangeShapeType="1"/>
            </p:cNvSpPr>
            <p:nvPr/>
          </p:nvSpPr>
          <p:spPr bwMode="auto">
            <a:xfrm>
              <a:off x="5629275" y="4144965"/>
              <a:ext cx="0" cy="1566862"/>
            </a:xfrm>
            <a:prstGeom prst="line">
              <a:avLst/>
            </a:prstGeom>
            <a:noFill/>
            <a:ln w="3175" cap="rnd">
              <a:solidFill>
                <a:schemeClr val="tx1"/>
              </a:solidFill>
              <a:prstDash val="sysDot"/>
              <a:round/>
              <a:headEnd/>
              <a:tailEnd/>
            </a:ln>
            <a:extLst>
              <a:ext uri="{909E8E84-426E-40DD-AFC4-6F175D3DCCD1}">
                <a14:hiddenFill xmlns:a14="http://schemas.microsoft.com/office/drawing/2010/main">
                  <a:noFill/>
                </a14:hiddenFill>
              </a:ext>
            </a:extLst>
          </p:spPr>
          <p:txBody>
            <a:bodyPr>
              <a:spAutoFit/>
            </a:bodyPr>
            <a:lstStyle/>
            <a:p>
              <a:endParaRPr lang="ja-JP" altLang="en-US"/>
            </a:p>
          </p:txBody>
        </p:sp>
        <p:sp>
          <p:nvSpPr>
            <p:cNvPr id="19471" name="Line 18">
              <a:extLst>
                <a:ext uri="{FF2B5EF4-FFF2-40B4-BE49-F238E27FC236}">
                  <a16:creationId xmlns:a16="http://schemas.microsoft.com/office/drawing/2014/main" id="{84ED6379-5688-42D5-83C3-0DBC892107B1}"/>
                </a:ext>
              </a:extLst>
            </p:cNvPr>
            <p:cNvSpPr>
              <a:spLocks noChangeShapeType="1"/>
            </p:cNvSpPr>
            <p:nvPr/>
          </p:nvSpPr>
          <p:spPr bwMode="auto">
            <a:xfrm flipH="1">
              <a:off x="5876925" y="4140202"/>
              <a:ext cx="0" cy="1571625"/>
            </a:xfrm>
            <a:prstGeom prst="line">
              <a:avLst/>
            </a:prstGeom>
            <a:noFill/>
            <a:ln w="3175" cap="rnd">
              <a:solidFill>
                <a:schemeClr val="tx1"/>
              </a:solidFill>
              <a:prstDash val="sysDot"/>
              <a:round/>
              <a:headEnd/>
              <a:tailEnd/>
            </a:ln>
            <a:extLst>
              <a:ext uri="{909E8E84-426E-40DD-AFC4-6F175D3DCCD1}">
                <a14:hiddenFill xmlns:a14="http://schemas.microsoft.com/office/drawing/2010/main">
                  <a:noFill/>
                </a14:hiddenFill>
              </a:ext>
            </a:extLst>
          </p:spPr>
          <p:txBody>
            <a:bodyPr>
              <a:spAutoFit/>
            </a:bodyPr>
            <a:lstStyle/>
            <a:p>
              <a:endParaRPr lang="ja-JP" altLang="en-US"/>
            </a:p>
          </p:txBody>
        </p:sp>
        <p:sp>
          <p:nvSpPr>
            <p:cNvPr id="19472" name="Line 19">
              <a:extLst>
                <a:ext uri="{FF2B5EF4-FFF2-40B4-BE49-F238E27FC236}">
                  <a16:creationId xmlns:a16="http://schemas.microsoft.com/office/drawing/2014/main" id="{7ACB66AD-E7E5-42A5-A334-D9622E2744DF}"/>
                </a:ext>
              </a:extLst>
            </p:cNvPr>
            <p:cNvSpPr>
              <a:spLocks noChangeShapeType="1"/>
            </p:cNvSpPr>
            <p:nvPr/>
          </p:nvSpPr>
          <p:spPr bwMode="auto">
            <a:xfrm flipH="1">
              <a:off x="6134100" y="4144965"/>
              <a:ext cx="0" cy="1566862"/>
            </a:xfrm>
            <a:prstGeom prst="line">
              <a:avLst/>
            </a:prstGeom>
            <a:noFill/>
            <a:ln w="3175" cap="rnd">
              <a:solidFill>
                <a:schemeClr val="tx1"/>
              </a:solidFill>
              <a:prstDash val="sysDot"/>
              <a:round/>
              <a:headEnd/>
              <a:tailEnd/>
            </a:ln>
            <a:extLst>
              <a:ext uri="{909E8E84-426E-40DD-AFC4-6F175D3DCCD1}">
                <a14:hiddenFill xmlns:a14="http://schemas.microsoft.com/office/drawing/2010/main">
                  <a:noFill/>
                </a14:hiddenFill>
              </a:ext>
            </a:extLst>
          </p:spPr>
          <p:txBody>
            <a:bodyPr>
              <a:spAutoFit/>
            </a:bodyPr>
            <a:lstStyle/>
            <a:p>
              <a:endParaRPr lang="ja-JP" altLang="en-US"/>
            </a:p>
          </p:txBody>
        </p:sp>
        <p:sp>
          <p:nvSpPr>
            <p:cNvPr id="19473" name="Rectangle 20">
              <a:extLst>
                <a:ext uri="{FF2B5EF4-FFF2-40B4-BE49-F238E27FC236}">
                  <a16:creationId xmlns:a16="http://schemas.microsoft.com/office/drawing/2014/main" id="{6FAFF1A4-5438-4AF8-97EF-882284590517}"/>
                </a:ext>
              </a:extLst>
            </p:cNvPr>
            <p:cNvSpPr>
              <a:spLocks noChangeArrowheads="1"/>
            </p:cNvSpPr>
            <p:nvPr/>
          </p:nvSpPr>
          <p:spPr bwMode="auto">
            <a:xfrm>
              <a:off x="3779838" y="3924302"/>
              <a:ext cx="1350962" cy="127000"/>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122167" tIns="61083" rIns="122167" bIns="61083" anchor="ctr"/>
            <a:lstStyle>
              <a:lvl1pPr defTabSz="1222375">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1222375">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1222375">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122237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122237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ct val="80000"/>
                </a:lnSpc>
                <a:buFontTx/>
                <a:buNone/>
              </a:pPr>
              <a:r>
                <a:rPr lang="ja-JP" altLang="en-US" sz="900">
                  <a:solidFill>
                    <a:srgbClr val="000000"/>
                  </a:solidFill>
                  <a:latin typeface="ＭＳ 明朝" panose="02020609040205080304" pitchFamily="17" charset="-128"/>
                  <a:ea typeface="ＭＳ 明朝" panose="02020609040205080304" pitchFamily="17" charset="-128"/>
                </a:rPr>
                <a:t>実施計画</a:t>
              </a:r>
            </a:p>
          </p:txBody>
        </p:sp>
        <p:grpSp>
          <p:nvGrpSpPr>
            <p:cNvPr id="19474" name="Group 21">
              <a:extLst>
                <a:ext uri="{FF2B5EF4-FFF2-40B4-BE49-F238E27FC236}">
                  <a16:creationId xmlns:a16="http://schemas.microsoft.com/office/drawing/2014/main" id="{49B973C6-9497-48EB-9943-94C7ECEEB81B}"/>
                </a:ext>
              </a:extLst>
            </p:cNvPr>
            <p:cNvGrpSpPr>
              <a:grpSpLocks/>
            </p:cNvGrpSpPr>
            <p:nvPr/>
          </p:nvGrpSpPr>
          <p:grpSpPr bwMode="auto">
            <a:xfrm>
              <a:off x="1055688" y="3924302"/>
              <a:ext cx="2724150" cy="298450"/>
              <a:chOff x="665" y="4086"/>
              <a:chExt cx="1716" cy="80"/>
            </a:xfrm>
          </p:grpSpPr>
          <p:sp>
            <p:nvSpPr>
              <p:cNvPr id="19549" name="Rectangle 22">
                <a:extLst>
                  <a:ext uri="{FF2B5EF4-FFF2-40B4-BE49-F238E27FC236}">
                    <a16:creationId xmlns:a16="http://schemas.microsoft.com/office/drawing/2014/main" id="{ED9D4675-EB6B-4247-85B6-4B2E6B08F10B}"/>
                  </a:ext>
                </a:extLst>
              </p:cNvPr>
              <p:cNvSpPr>
                <a:spLocks noChangeArrowheads="1"/>
              </p:cNvSpPr>
              <p:nvPr/>
            </p:nvSpPr>
            <p:spPr bwMode="auto">
              <a:xfrm>
                <a:off x="665" y="4086"/>
                <a:ext cx="690" cy="80"/>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122167" tIns="61083" rIns="122167" bIns="61083" anchor="ctr"/>
              <a:lstStyle>
                <a:lvl1pPr defTabSz="1222375">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1222375">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1222375">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122237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122237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ct val="80000"/>
                  </a:lnSpc>
                  <a:buFontTx/>
                  <a:buNone/>
                </a:pPr>
                <a:r>
                  <a:rPr lang="ja-JP" altLang="en-US" sz="900">
                    <a:solidFill>
                      <a:srgbClr val="000000"/>
                    </a:solidFill>
                    <a:latin typeface="ＭＳ 明朝" panose="02020609040205080304" pitchFamily="17" charset="-128"/>
                    <a:ea typeface="ＭＳ 明朝" panose="02020609040205080304" pitchFamily="17" charset="-128"/>
                  </a:rPr>
                  <a:t>実施項目</a:t>
                </a:r>
              </a:p>
            </p:txBody>
          </p:sp>
          <p:sp>
            <p:nvSpPr>
              <p:cNvPr id="19550" name="Rectangle 23">
                <a:extLst>
                  <a:ext uri="{FF2B5EF4-FFF2-40B4-BE49-F238E27FC236}">
                    <a16:creationId xmlns:a16="http://schemas.microsoft.com/office/drawing/2014/main" id="{66BB9B95-C682-4CB3-8298-C60E99DDB9ED}"/>
                  </a:ext>
                </a:extLst>
              </p:cNvPr>
              <p:cNvSpPr>
                <a:spLocks noChangeArrowheads="1"/>
              </p:cNvSpPr>
              <p:nvPr/>
            </p:nvSpPr>
            <p:spPr bwMode="auto">
              <a:xfrm>
                <a:off x="1355" y="4086"/>
                <a:ext cx="249" cy="80"/>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122167" tIns="61083" rIns="122167" bIns="61083" anchor="ctr"/>
              <a:lstStyle>
                <a:lvl1pPr defTabSz="1222375">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1222375">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1222375">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122237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122237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ct val="80000"/>
                  </a:lnSpc>
                  <a:buFontTx/>
                  <a:buNone/>
                </a:pPr>
                <a:r>
                  <a:rPr lang="ja-JP" altLang="en-US" sz="900">
                    <a:solidFill>
                      <a:srgbClr val="000000"/>
                    </a:solidFill>
                    <a:latin typeface="ＭＳ 明朝" panose="02020609040205080304" pitchFamily="17" charset="-128"/>
                    <a:ea typeface="ＭＳ 明朝" panose="02020609040205080304" pitchFamily="17" charset="-128"/>
                  </a:rPr>
                  <a:t>管理特性</a:t>
                </a:r>
              </a:p>
            </p:txBody>
          </p:sp>
          <p:sp>
            <p:nvSpPr>
              <p:cNvPr id="19551" name="Rectangle 24">
                <a:extLst>
                  <a:ext uri="{FF2B5EF4-FFF2-40B4-BE49-F238E27FC236}">
                    <a16:creationId xmlns:a16="http://schemas.microsoft.com/office/drawing/2014/main" id="{2ABD390E-5C47-4AA4-91C3-78B6D76547D8}"/>
                  </a:ext>
                </a:extLst>
              </p:cNvPr>
              <p:cNvSpPr>
                <a:spLocks noChangeArrowheads="1"/>
              </p:cNvSpPr>
              <p:nvPr/>
            </p:nvSpPr>
            <p:spPr bwMode="auto">
              <a:xfrm>
                <a:off x="2146" y="4086"/>
                <a:ext cx="235" cy="80"/>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122167" tIns="61083" rIns="122167" bIns="61083" anchor="ctr"/>
              <a:lstStyle>
                <a:lvl1pPr defTabSz="1222375">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1222375">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1222375">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122237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122237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ct val="80000"/>
                  </a:lnSpc>
                  <a:buFontTx/>
                  <a:buNone/>
                </a:pPr>
                <a:r>
                  <a:rPr lang="ja-JP" altLang="en-US" sz="900">
                    <a:solidFill>
                      <a:srgbClr val="000000"/>
                    </a:solidFill>
                    <a:latin typeface="ＭＳ 明朝" panose="02020609040205080304" pitchFamily="17" charset="-128"/>
                    <a:ea typeface="ＭＳ 明朝" panose="02020609040205080304" pitchFamily="17" charset="-128"/>
                  </a:rPr>
                  <a:t>主担当</a:t>
                </a:r>
              </a:p>
            </p:txBody>
          </p:sp>
          <p:sp>
            <p:nvSpPr>
              <p:cNvPr id="19552" name="Rectangle 25">
                <a:extLst>
                  <a:ext uri="{FF2B5EF4-FFF2-40B4-BE49-F238E27FC236}">
                    <a16:creationId xmlns:a16="http://schemas.microsoft.com/office/drawing/2014/main" id="{4E17036A-B89C-44CE-97A6-9CDDC6CDFBED}"/>
                  </a:ext>
                </a:extLst>
              </p:cNvPr>
              <p:cNvSpPr>
                <a:spLocks noChangeArrowheads="1"/>
              </p:cNvSpPr>
              <p:nvPr/>
            </p:nvSpPr>
            <p:spPr bwMode="auto">
              <a:xfrm>
                <a:off x="1604" y="4086"/>
                <a:ext cx="180" cy="80"/>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122167" tIns="61083" rIns="122167" bIns="61083" anchor="ctr"/>
              <a:lstStyle>
                <a:lvl1pPr defTabSz="1222375">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1222375">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1222375">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122237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122237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ct val="80000"/>
                  </a:lnSpc>
                  <a:buFontTx/>
                  <a:buNone/>
                </a:pPr>
                <a:r>
                  <a:rPr lang="ja-JP" altLang="en-US" sz="900">
                    <a:solidFill>
                      <a:srgbClr val="000000"/>
                    </a:solidFill>
                    <a:latin typeface="ＭＳ 明朝" panose="02020609040205080304" pitchFamily="17" charset="-128"/>
                    <a:ea typeface="ＭＳ 明朝" panose="02020609040205080304" pitchFamily="17" charset="-128"/>
                  </a:rPr>
                  <a:t>目標</a:t>
                </a:r>
              </a:p>
            </p:txBody>
          </p:sp>
          <p:sp>
            <p:nvSpPr>
              <p:cNvPr id="19553" name="Rectangle 26">
                <a:extLst>
                  <a:ext uri="{FF2B5EF4-FFF2-40B4-BE49-F238E27FC236}">
                    <a16:creationId xmlns:a16="http://schemas.microsoft.com/office/drawing/2014/main" id="{A15F0847-419A-49D5-9C0D-98CFBA4F2765}"/>
                  </a:ext>
                </a:extLst>
              </p:cNvPr>
              <p:cNvSpPr>
                <a:spLocks noChangeArrowheads="1"/>
              </p:cNvSpPr>
              <p:nvPr/>
            </p:nvSpPr>
            <p:spPr bwMode="auto">
              <a:xfrm>
                <a:off x="1783" y="4086"/>
                <a:ext cx="180" cy="80"/>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122167" tIns="61083" rIns="122167" bIns="61083" anchor="ctr"/>
              <a:lstStyle>
                <a:lvl1pPr defTabSz="1222375">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1222375">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1222375">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122237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122237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ct val="80000"/>
                  </a:lnSpc>
                  <a:buFontTx/>
                  <a:buNone/>
                </a:pPr>
                <a:r>
                  <a:rPr lang="ja-JP" altLang="en-US" sz="900">
                    <a:solidFill>
                      <a:srgbClr val="000000"/>
                    </a:solidFill>
                    <a:latin typeface="ＭＳ 明朝" panose="02020609040205080304" pitchFamily="17" charset="-128"/>
                    <a:ea typeface="ＭＳ 明朝" panose="02020609040205080304" pitchFamily="17" charset="-128"/>
                  </a:rPr>
                  <a:t>実績</a:t>
                </a:r>
              </a:p>
            </p:txBody>
          </p:sp>
          <p:sp>
            <p:nvSpPr>
              <p:cNvPr id="19554" name="Rectangle 27">
                <a:extLst>
                  <a:ext uri="{FF2B5EF4-FFF2-40B4-BE49-F238E27FC236}">
                    <a16:creationId xmlns:a16="http://schemas.microsoft.com/office/drawing/2014/main" id="{D7080911-CE89-4128-B039-6C834DBAFF68}"/>
                  </a:ext>
                </a:extLst>
              </p:cNvPr>
              <p:cNvSpPr>
                <a:spLocks noChangeArrowheads="1"/>
              </p:cNvSpPr>
              <p:nvPr/>
            </p:nvSpPr>
            <p:spPr bwMode="auto">
              <a:xfrm>
                <a:off x="1966" y="4086"/>
                <a:ext cx="180" cy="80"/>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122167" tIns="61083" rIns="122167" bIns="61083" anchor="ctr"/>
              <a:lstStyle>
                <a:lvl1pPr defTabSz="1222375">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1222375">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1222375">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122237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122237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ct val="80000"/>
                  </a:lnSpc>
                  <a:buFontTx/>
                  <a:buNone/>
                </a:pPr>
                <a:r>
                  <a:rPr lang="ja-JP" altLang="en-US" sz="900">
                    <a:solidFill>
                      <a:srgbClr val="000000"/>
                    </a:solidFill>
                    <a:latin typeface="ＭＳ 明朝" panose="02020609040205080304" pitchFamily="17" charset="-128"/>
                    <a:ea typeface="ＭＳ 明朝" panose="02020609040205080304" pitchFamily="17" charset="-128"/>
                  </a:rPr>
                  <a:t>評価</a:t>
                </a:r>
              </a:p>
            </p:txBody>
          </p:sp>
        </p:grpSp>
        <p:sp>
          <p:nvSpPr>
            <p:cNvPr id="19475" name="Rectangle 28">
              <a:extLst>
                <a:ext uri="{FF2B5EF4-FFF2-40B4-BE49-F238E27FC236}">
                  <a16:creationId xmlns:a16="http://schemas.microsoft.com/office/drawing/2014/main" id="{B13BC7AA-DE1F-4EBF-B653-E985A9681BB7}"/>
                </a:ext>
              </a:extLst>
            </p:cNvPr>
            <p:cNvSpPr>
              <a:spLocks noChangeArrowheads="1"/>
            </p:cNvSpPr>
            <p:nvPr/>
          </p:nvSpPr>
          <p:spPr bwMode="auto">
            <a:xfrm>
              <a:off x="1223963" y="4222752"/>
              <a:ext cx="922337" cy="1489075"/>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122167" tIns="61083" rIns="122167" bIns="61083"/>
            <a:lstStyle>
              <a:lvl1pPr defTabSz="1222375">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1222375">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1222375">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122237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122237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80000"/>
                </a:lnSpc>
                <a:buFontTx/>
                <a:buNone/>
              </a:pPr>
              <a:endParaRPr lang="ja-JP" altLang="ja-JP" sz="900">
                <a:solidFill>
                  <a:srgbClr val="000000"/>
                </a:solidFill>
                <a:latin typeface="ＭＳ 明朝" panose="02020609040205080304" pitchFamily="17" charset="-128"/>
                <a:ea typeface="ＭＳ 明朝" panose="02020609040205080304" pitchFamily="17" charset="-128"/>
              </a:endParaRPr>
            </a:p>
          </p:txBody>
        </p:sp>
        <p:sp>
          <p:nvSpPr>
            <p:cNvPr id="19476" name="Rectangle 29">
              <a:extLst>
                <a:ext uri="{FF2B5EF4-FFF2-40B4-BE49-F238E27FC236}">
                  <a16:creationId xmlns:a16="http://schemas.microsoft.com/office/drawing/2014/main" id="{5F7D28E2-F8F2-4E7B-8236-F001458FE5D1}"/>
                </a:ext>
              </a:extLst>
            </p:cNvPr>
            <p:cNvSpPr>
              <a:spLocks noChangeArrowheads="1"/>
            </p:cNvSpPr>
            <p:nvPr/>
          </p:nvSpPr>
          <p:spPr bwMode="auto">
            <a:xfrm>
              <a:off x="2146300" y="4222752"/>
              <a:ext cx="400050" cy="1489075"/>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122167" tIns="61083" rIns="122167" bIns="61083"/>
            <a:lstStyle>
              <a:lvl1pPr defTabSz="1222375">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1222375">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1222375">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122237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122237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80000"/>
                </a:lnSpc>
                <a:buFontTx/>
                <a:buNone/>
              </a:pPr>
              <a:endParaRPr lang="ja-JP" altLang="ja-JP" sz="900">
                <a:solidFill>
                  <a:srgbClr val="000000"/>
                </a:solidFill>
                <a:latin typeface="ＭＳ 明朝" panose="02020609040205080304" pitchFamily="17" charset="-128"/>
                <a:ea typeface="ＭＳ 明朝" panose="02020609040205080304" pitchFamily="17" charset="-128"/>
              </a:endParaRPr>
            </a:p>
          </p:txBody>
        </p:sp>
        <p:sp>
          <p:nvSpPr>
            <p:cNvPr id="19477" name="Rectangle 30">
              <a:extLst>
                <a:ext uri="{FF2B5EF4-FFF2-40B4-BE49-F238E27FC236}">
                  <a16:creationId xmlns:a16="http://schemas.microsoft.com/office/drawing/2014/main" id="{ED525F03-AF24-4BE3-92DC-70A01C32C899}"/>
                </a:ext>
              </a:extLst>
            </p:cNvPr>
            <p:cNvSpPr>
              <a:spLocks noChangeArrowheads="1"/>
            </p:cNvSpPr>
            <p:nvPr/>
          </p:nvSpPr>
          <p:spPr bwMode="auto">
            <a:xfrm>
              <a:off x="3406775" y="4222752"/>
              <a:ext cx="373063" cy="1489075"/>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122167" tIns="61083" rIns="122167" bIns="61083" anchor="ctr"/>
            <a:lstStyle>
              <a:lvl1pPr defTabSz="1222375">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1222375">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1222375">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122237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122237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ct val="80000"/>
                </a:lnSpc>
                <a:buFontTx/>
                <a:buNone/>
              </a:pPr>
              <a:endParaRPr lang="ja-JP" altLang="ja-JP" sz="900">
                <a:latin typeface="ＭＳ 明朝" panose="02020609040205080304" pitchFamily="17" charset="-128"/>
                <a:ea typeface="ＭＳ 明朝" panose="02020609040205080304" pitchFamily="17" charset="-128"/>
              </a:endParaRPr>
            </a:p>
          </p:txBody>
        </p:sp>
        <p:sp>
          <p:nvSpPr>
            <p:cNvPr id="19478" name="Rectangle 31">
              <a:extLst>
                <a:ext uri="{FF2B5EF4-FFF2-40B4-BE49-F238E27FC236}">
                  <a16:creationId xmlns:a16="http://schemas.microsoft.com/office/drawing/2014/main" id="{456EB49D-C6A5-4095-9AB6-BFFC91649412}"/>
                </a:ext>
              </a:extLst>
            </p:cNvPr>
            <p:cNvSpPr>
              <a:spLocks noChangeArrowheads="1"/>
            </p:cNvSpPr>
            <p:nvPr/>
          </p:nvSpPr>
          <p:spPr bwMode="auto">
            <a:xfrm>
              <a:off x="2543175" y="4222752"/>
              <a:ext cx="285750" cy="1489075"/>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122167" tIns="61083" rIns="122167" bIns="61083"/>
            <a:lstStyle>
              <a:lvl1pPr defTabSz="1222375">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1222375">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1222375">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122237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122237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80000"/>
                </a:lnSpc>
                <a:buFontTx/>
                <a:buNone/>
              </a:pPr>
              <a:endParaRPr lang="ja-JP" altLang="ja-JP" sz="900">
                <a:solidFill>
                  <a:srgbClr val="000000"/>
                </a:solidFill>
                <a:latin typeface="ＭＳ 明朝" panose="02020609040205080304" pitchFamily="17" charset="-128"/>
                <a:ea typeface="ＭＳ 明朝" panose="02020609040205080304" pitchFamily="17" charset="-128"/>
              </a:endParaRPr>
            </a:p>
          </p:txBody>
        </p:sp>
        <p:sp>
          <p:nvSpPr>
            <p:cNvPr id="19479" name="Rectangle 32">
              <a:extLst>
                <a:ext uri="{FF2B5EF4-FFF2-40B4-BE49-F238E27FC236}">
                  <a16:creationId xmlns:a16="http://schemas.microsoft.com/office/drawing/2014/main" id="{FBECA87D-DF9F-4FB0-8A66-7526FADE9A88}"/>
                </a:ext>
              </a:extLst>
            </p:cNvPr>
            <p:cNvSpPr>
              <a:spLocks noChangeArrowheads="1"/>
            </p:cNvSpPr>
            <p:nvPr/>
          </p:nvSpPr>
          <p:spPr bwMode="auto">
            <a:xfrm>
              <a:off x="2828925" y="4222752"/>
              <a:ext cx="285750" cy="1489075"/>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122167" tIns="61083" rIns="122167" bIns="61083"/>
            <a:lstStyle>
              <a:lvl1pPr defTabSz="1222375">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1222375">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1222375">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122237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122237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80000"/>
                </a:lnSpc>
                <a:buFontTx/>
                <a:buNone/>
              </a:pPr>
              <a:endParaRPr lang="ja-JP" altLang="ja-JP" sz="900">
                <a:solidFill>
                  <a:srgbClr val="000000"/>
                </a:solidFill>
                <a:latin typeface="ＭＳ 明朝" panose="02020609040205080304" pitchFamily="17" charset="-128"/>
                <a:ea typeface="ＭＳ 明朝" panose="02020609040205080304" pitchFamily="17" charset="-128"/>
              </a:endParaRPr>
            </a:p>
          </p:txBody>
        </p:sp>
        <p:sp>
          <p:nvSpPr>
            <p:cNvPr id="19480" name="Rectangle 33">
              <a:extLst>
                <a:ext uri="{FF2B5EF4-FFF2-40B4-BE49-F238E27FC236}">
                  <a16:creationId xmlns:a16="http://schemas.microsoft.com/office/drawing/2014/main" id="{690922AD-1671-4028-9303-90BDA7278046}"/>
                </a:ext>
              </a:extLst>
            </p:cNvPr>
            <p:cNvSpPr>
              <a:spLocks noChangeArrowheads="1"/>
            </p:cNvSpPr>
            <p:nvPr/>
          </p:nvSpPr>
          <p:spPr bwMode="auto">
            <a:xfrm>
              <a:off x="3119438" y="4222752"/>
              <a:ext cx="287337" cy="1489075"/>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122167" tIns="61083" rIns="122167" bIns="61083"/>
            <a:lstStyle>
              <a:lvl1pPr defTabSz="1222375">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1222375">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1222375">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122237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122237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12223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80000"/>
                </a:lnSpc>
                <a:buFontTx/>
                <a:buNone/>
              </a:pPr>
              <a:endParaRPr lang="ja-JP" altLang="ja-JP" sz="900">
                <a:solidFill>
                  <a:srgbClr val="000000"/>
                </a:solidFill>
                <a:latin typeface="ＭＳ 明朝" panose="02020609040205080304" pitchFamily="17" charset="-128"/>
                <a:ea typeface="ＭＳ 明朝" panose="02020609040205080304" pitchFamily="17" charset="-128"/>
              </a:endParaRPr>
            </a:p>
          </p:txBody>
        </p:sp>
        <p:sp>
          <p:nvSpPr>
            <p:cNvPr id="19481" name="Rectangle 34">
              <a:extLst>
                <a:ext uri="{FF2B5EF4-FFF2-40B4-BE49-F238E27FC236}">
                  <a16:creationId xmlns:a16="http://schemas.microsoft.com/office/drawing/2014/main" id="{4EC79695-9BEB-4F7F-8FE9-371787E05071}"/>
                </a:ext>
              </a:extLst>
            </p:cNvPr>
            <p:cNvSpPr>
              <a:spLocks noChangeArrowheads="1"/>
            </p:cNvSpPr>
            <p:nvPr/>
          </p:nvSpPr>
          <p:spPr bwMode="auto">
            <a:xfrm>
              <a:off x="3779838" y="4595815"/>
              <a:ext cx="485775" cy="73025"/>
            </a:xfrm>
            <a:prstGeom prst="rect">
              <a:avLst/>
            </a:prstGeom>
            <a:noFill/>
            <a:ln w="3175">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ts val="600"/>
                </a:lnSpc>
                <a:spcBef>
                  <a:spcPct val="0"/>
                </a:spcBef>
                <a:buFontTx/>
                <a:buNone/>
              </a:pPr>
              <a:r>
                <a:rPr lang="ja-JP" altLang="en-US" sz="900">
                  <a:latin typeface="ＭＳ 明朝" panose="02020609040205080304" pitchFamily="17" charset="-128"/>
                  <a:ea typeface="ＭＳ 明朝" panose="02020609040205080304" pitchFamily="17" charset="-128"/>
                </a:rPr>
                <a:t>実施状況</a:t>
              </a:r>
            </a:p>
          </p:txBody>
        </p:sp>
        <p:sp>
          <p:nvSpPr>
            <p:cNvPr id="19482" name="Rectangle 35">
              <a:extLst>
                <a:ext uri="{FF2B5EF4-FFF2-40B4-BE49-F238E27FC236}">
                  <a16:creationId xmlns:a16="http://schemas.microsoft.com/office/drawing/2014/main" id="{B6763BEA-EC53-4C97-BACE-22C7096E5F15}"/>
                </a:ext>
              </a:extLst>
            </p:cNvPr>
            <p:cNvSpPr>
              <a:spLocks noChangeArrowheads="1"/>
            </p:cNvSpPr>
            <p:nvPr/>
          </p:nvSpPr>
          <p:spPr bwMode="auto">
            <a:xfrm>
              <a:off x="3779838" y="4519615"/>
              <a:ext cx="485775" cy="76200"/>
            </a:xfrm>
            <a:prstGeom prst="rect">
              <a:avLst/>
            </a:prstGeom>
            <a:noFill/>
            <a:ln w="3175">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ts val="600"/>
                </a:lnSpc>
                <a:spcBef>
                  <a:spcPct val="0"/>
                </a:spcBef>
                <a:buFontTx/>
                <a:buNone/>
              </a:pPr>
              <a:r>
                <a:rPr lang="ja-JP" altLang="en-US" sz="900">
                  <a:latin typeface="ＭＳ 明朝" panose="02020609040205080304" pitchFamily="17" charset="-128"/>
                  <a:ea typeface="ＭＳ 明朝" panose="02020609040205080304" pitchFamily="17" charset="-128"/>
                </a:rPr>
                <a:t>スケジュール</a:t>
              </a:r>
            </a:p>
          </p:txBody>
        </p:sp>
        <p:sp>
          <p:nvSpPr>
            <p:cNvPr id="19483" name="Rectangle 36">
              <a:extLst>
                <a:ext uri="{FF2B5EF4-FFF2-40B4-BE49-F238E27FC236}">
                  <a16:creationId xmlns:a16="http://schemas.microsoft.com/office/drawing/2014/main" id="{3D1AB702-CD91-4A28-BA5A-91A229B8D976}"/>
                </a:ext>
              </a:extLst>
            </p:cNvPr>
            <p:cNvSpPr>
              <a:spLocks noChangeArrowheads="1"/>
            </p:cNvSpPr>
            <p:nvPr/>
          </p:nvSpPr>
          <p:spPr bwMode="auto">
            <a:xfrm>
              <a:off x="3779838" y="4668840"/>
              <a:ext cx="485775" cy="76200"/>
            </a:xfrm>
            <a:prstGeom prst="rect">
              <a:avLst/>
            </a:prstGeom>
            <a:noFill/>
            <a:ln w="3175">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ts val="600"/>
                </a:lnSpc>
                <a:spcBef>
                  <a:spcPct val="0"/>
                </a:spcBef>
                <a:buFontTx/>
                <a:buNone/>
              </a:pPr>
              <a:r>
                <a:rPr lang="ja-JP" altLang="en-US" sz="900">
                  <a:latin typeface="ＭＳ 明朝" panose="02020609040205080304" pitchFamily="17" charset="-128"/>
                  <a:ea typeface="ＭＳ 明朝" panose="02020609040205080304" pitchFamily="17" charset="-128"/>
                </a:rPr>
                <a:t>目標値</a:t>
              </a:r>
            </a:p>
          </p:txBody>
        </p:sp>
        <p:sp>
          <p:nvSpPr>
            <p:cNvPr id="19484" name="Rectangle 37">
              <a:extLst>
                <a:ext uri="{FF2B5EF4-FFF2-40B4-BE49-F238E27FC236}">
                  <a16:creationId xmlns:a16="http://schemas.microsoft.com/office/drawing/2014/main" id="{1A2FC4C4-F964-4CDB-A980-437E46D97A30}"/>
                </a:ext>
              </a:extLst>
            </p:cNvPr>
            <p:cNvSpPr>
              <a:spLocks noChangeArrowheads="1"/>
            </p:cNvSpPr>
            <p:nvPr/>
          </p:nvSpPr>
          <p:spPr bwMode="auto">
            <a:xfrm>
              <a:off x="3779838" y="4745040"/>
              <a:ext cx="485775" cy="71437"/>
            </a:xfrm>
            <a:prstGeom prst="rect">
              <a:avLst/>
            </a:prstGeom>
            <a:noFill/>
            <a:ln w="3175">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ts val="600"/>
                </a:lnSpc>
                <a:spcBef>
                  <a:spcPct val="0"/>
                </a:spcBef>
                <a:buFontTx/>
                <a:buNone/>
              </a:pPr>
              <a:r>
                <a:rPr lang="ja-JP" altLang="en-US" sz="900">
                  <a:latin typeface="ＭＳ 明朝" panose="02020609040205080304" pitchFamily="17" charset="-128"/>
                  <a:ea typeface="ＭＳ 明朝" panose="02020609040205080304" pitchFamily="17" charset="-128"/>
                </a:rPr>
                <a:t>実　施</a:t>
              </a:r>
            </a:p>
          </p:txBody>
        </p:sp>
        <p:sp>
          <p:nvSpPr>
            <p:cNvPr id="19485" name="Line 38">
              <a:extLst>
                <a:ext uri="{FF2B5EF4-FFF2-40B4-BE49-F238E27FC236}">
                  <a16:creationId xmlns:a16="http://schemas.microsoft.com/office/drawing/2014/main" id="{698244FA-086D-4D28-A142-95456F12D5AB}"/>
                </a:ext>
              </a:extLst>
            </p:cNvPr>
            <p:cNvSpPr>
              <a:spLocks noChangeShapeType="1"/>
            </p:cNvSpPr>
            <p:nvPr/>
          </p:nvSpPr>
          <p:spPr bwMode="auto">
            <a:xfrm>
              <a:off x="3779838" y="4519615"/>
              <a:ext cx="1346200" cy="0"/>
            </a:xfrm>
            <a:prstGeom prst="line">
              <a:avLst/>
            </a:prstGeom>
            <a:noFill/>
            <a:ln w="3175">
              <a:solidFill>
                <a:schemeClr val="tx1"/>
              </a:solidFill>
              <a:round/>
              <a:headEnd/>
              <a:tailEnd type="none" w="sm" len="sm"/>
            </a:ln>
            <a:extLst>
              <a:ext uri="{909E8E84-426E-40DD-AFC4-6F175D3DCCD1}">
                <a14:hiddenFill xmlns:a14="http://schemas.microsoft.com/office/drawing/2010/main">
                  <a:noFill/>
                </a14:hiddenFill>
              </a:ext>
            </a:extLst>
          </p:spPr>
          <p:txBody>
            <a:bodyPr wrap="none" lIns="36000" tIns="36000" rIns="36000" bIns="36000" anchor="ctr"/>
            <a:lstStyle/>
            <a:p>
              <a:endParaRPr lang="ja-JP" altLang="en-US"/>
            </a:p>
          </p:txBody>
        </p:sp>
        <p:sp>
          <p:nvSpPr>
            <p:cNvPr id="19486" name="Line 39">
              <a:extLst>
                <a:ext uri="{FF2B5EF4-FFF2-40B4-BE49-F238E27FC236}">
                  <a16:creationId xmlns:a16="http://schemas.microsoft.com/office/drawing/2014/main" id="{E582290C-3E27-49B5-99BC-73F6837FD96F}"/>
                </a:ext>
              </a:extLst>
            </p:cNvPr>
            <p:cNvSpPr>
              <a:spLocks noChangeShapeType="1"/>
            </p:cNvSpPr>
            <p:nvPr/>
          </p:nvSpPr>
          <p:spPr bwMode="auto">
            <a:xfrm>
              <a:off x="4265613" y="4595815"/>
              <a:ext cx="860425" cy="0"/>
            </a:xfrm>
            <a:prstGeom prst="line">
              <a:avLst/>
            </a:prstGeom>
            <a:noFill/>
            <a:ln w="3175">
              <a:solidFill>
                <a:schemeClr val="tx1"/>
              </a:solidFill>
              <a:prstDash val="sysDot"/>
              <a:round/>
              <a:headEnd/>
              <a:tailEnd type="none" w="sm" len="sm"/>
            </a:ln>
            <a:extLst>
              <a:ext uri="{909E8E84-426E-40DD-AFC4-6F175D3DCCD1}">
                <a14:hiddenFill xmlns:a14="http://schemas.microsoft.com/office/drawing/2010/main">
                  <a:noFill/>
                </a14:hiddenFill>
              </a:ext>
            </a:extLst>
          </p:spPr>
          <p:txBody>
            <a:bodyPr wrap="none" lIns="36000" tIns="36000" rIns="36000" bIns="36000" anchor="ctr"/>
            <a:lstStyle/>
            <a:p>
              <a:endParaRPr lang="ja-JP" altLang="en-US"/>
            </a:p>
          </p:txBody>
        </p:sp>
        <p:sp>
          <p:nvSpPr>
            <p:cNvPr id="19487" name="Line 40">
              <a:extLst>
                <a:ext uri="{FF2B5EF4-FFF2-40B4-BE49-F238E27FC236}">
                  <a16:creationId xmlns:a16="http://schemas.microsoft.com/office/drawing/2014/main" id="{2B2404DC-C03D-461A-AB58-47378BC89685}"/>
                </a:ext>
              </a:extLst>
            </p:cNvPr>
            <p:cNvSpPr>
              <a:spLocks noChangeShapeType="1"/>
            </p:cNvSpPr>
            <p:nvPr/>
          </p:nvSpPr>
          <p:spPr bwMode="auto">
            <a:xfrm>
              <a:off x="4265613" y="4668840"/>
              <a:ext cx="860425" cy="0"/>
            </a:xfrm>
            <a:prstGeom prst="line">
              <a:avLst/>
            </a:prstGeom>
            <a:noFill/>
            <a:ln w="3175">
              <a:solidFill>
                <a:schemeClr val="tx1"/>
              </a:solidFill>
              <a:prstDash val="sysDot"/>
              <a:round/>
              <a:headEnd/>
              <a:tailEnd type="none" w="sm" len="sm"/>
            </a:ln>
            <a:extLst>
              <a:ext uri="{909E8E84-426E-40DD-AFC4-6F175D3DCCD1}">
                <a14:hiddenFill xmlns:a14="http://schemas.microsoft.com/office/drawing/2010/main">
                  <a:noFill/>
                </a14:hiddenFill>
              </a:ext>
            </a:extLst>
          </p:spPr>
          <p:txBody>
            <a:bodyPr wrap="none" lIns="36000" tIns="36000" rIns="36000" bIns="36000" anchor="ctr"/>
            <a:lstStyle/>
            <a:p>
              <a:endParaRPr lang="ja-JP" altLang="en-US"/>
            </a:p>
          </p:txBody>
        </p:sp>
        <p:sp>
          <p:nvSpPr>
            <p:cNvPr id="19488" name="Line 41">
              <a:extLst>
                <a:ext uri="{FF2B5EF4-FFF2-40B4-BE49-F238E27FC236}">
                  <a16:creationId xmlns:a16="http://schemas.microsoft.com/office/drawing/2014/main" id="{4F5BD2B6-D589-4394-BABA-10506A9ADAAA}"/>
                </a:ext>
              </a:extLst>
            </p:cNvPr>
            <p:cNvSpPr>
              <a:spLocks noChangeShapeType="1"/>
            </p:cNvSpPr>
            <p:nvPr/>
          </p:nvSpPr>
          <p:spPr bwMode="auto">
            <a:xfrm>
              <a:off x="4265613" y="4745040"/>
              <a:ext cx="860425" cy="0"/>
            </a:xfrm>
            <a:prstGeom prst="line">
              <a:avLst/>
            </a:prstGeom>
            <a:noFill/>
            <a:ln w="3175">
              <a:solidFill>
                <a:schemeClr val="tx1"/>
              </a:solidFill>
              <a:prstDash val="sysDot"/>
              <a:round/>
              <a:headEnd/>
              <a:tailEnd type="none" w="sm" len="sm"/>
            </a:ln>
            <a:extLst>
              <a:ext uri="{909E8E84-426E-40DD-AFC4-6F175D3DCCD1}">
                <a14:hiddenFill xmlns:a14="http://schemas.microsoft.com/office/drawing/2010/main">
                  <a:noFill/>
                </a14:hiddenFill>
              </a:ext>
            </a:extLst>
          </p:spPr>
          <p:txBody>
            <a:bodyPr wrap="none" lIns="36000" tIns="36000" rIns="36000" bIns="36000" anchor="ctr"/>
            <a:lstStyle/>
            <a:p>
              <a:endParaRPr lang="ja-JP" altLang="en-US"/>
            </a:p>
          </p:txBody>
        </p:sp>
        <p:sp>
          <p:nvSpPr>
            <p:cNvPr id="19489" name="Rectangle 42">
              <a:extLst>
                <a:ext uri="{FF2B5EF4-FFF2-40B4-BE49-F238E27FC236}">
                  <a16:creationId xmlns:a16="http://schemas.microsoft.com/office/drawing/2014/main" id="{CA3E1865-9854-4639-8428-FBC54F16B6B5}"/>
                </a:ext>
              </a:extLst>
            </p:cNvPr>
            <p:cNvSpPr>
              <a:spLocks noChangeArrowheads="1"/>
            </p:cNvSpPr>
            <p:nvPr/>
          </p:nvSpPr>
          <p:spPr bwMode="auto">
            <a:xfrm>
              <a:off x="3779838" y="4222752"/>
              <a:ext cx="485775" cy="73025"/>
            </a:xfrm>
            <a:prstGeom prst="rect">
              <a:avLst/>
            </a:prstGeom>
            <a:noFill/>
            <a:ln w="3175">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ts val="600"/>
                </a:lnSpc>
                <a:spcBef>
                  <a:spcPct val="0"/>
                </a:spcBef>
                <a:buFontTx/>
                <a:buNone/>
              </a:pPr>
              <a:r>
                <a:rPr lang="ja-JP" altLang="en-US" sz="900">
                  <a:latin typeface="ＭＳ 明朝" panose="02020609040205080304" pitchFamily="17" charset="-128"/>
                  <a:ea typeface="ＭＳ 明朝" panose="02020609040205080304" pitchFamily="17" charset="-128"/>
                </a:rPr>
                <a:t>スケジュール</a:t>
              </a:r>
            </a:p>
          </p:txBody>
        </p:sp>
        <p:sp>
          <p:nvSpPr>
            <p:cNvPr id="19490" name="Rectangle 43">
              <a:extLst>
                <a:ext uri="{FF2B5EF4-FFF2-40B4-BE49-F238E27FC236}">
                  <a16:creationId xmlns:a16="http://schemas.microsoft.com/office/drawing/2014/main" id="{B49230E8-0361-440A-848A-DA93857C818C}"/>
                </a:ext>
              </a:extLst>
            </p:cNvPr>
            <p:cNvSpPr>
              <a:spLocks noChangeArrowheads="1"/>
            </p:cNvSpPr>
            <p:nvPr/>
          </p:nvSpPr>
          <p:spPr bwMode="auto">
            <a:xfrm>
              <a:off x="3779838" y="4295777"/>
              <a:ext cx="485775" cy="76200"/>
            </a:xfrm>
            <a:prstGeom prst="rect">
              <a:avLst/>
            </a:prstGeom>
            <a:noFill/>
            <a:ln w="3175">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ts val="600"/>
                </a:lnSpc>
                <a:spcBef>
                  <a:spcPct val="0"/>
                </a:spcBef>
                <a:buFontTx/>
                <a:buNone/>
              </a:pPr>
              <a:r>
                <a:rPr lang="ja-JP" altLang="en-US" sz="900">
                  <a:latin typeface="ＭＳ 明朝" panose="02020609040205080304" pitchFamily="17" charset="-128"/>
                  <a:ea typeface="ＭＳ 明朝" panose="02020609040205080304" pitchFamily="17" charset="-128"/>
                </a:rPr>
                <a:t>実施状況</a:t>
              </a:r>
            </a:p>
          </p:txBody>
        </p:sp>
        <p:sp>
          <p:nvSpPr>
            <p:cNvPr id="19491" name="Rectangle 44">
              <a:extLst>
                <a:ext uri="{FF2B5EF4-FFF2-40B4-BE49-F238E27FC236}">
                  <a16:creationId xmlns:a16="http://schemas.microsoft.com/office/drawing/2014/main" id="{D73FFFD6-3062-4C84-B69E-08679316F2E2}"/>
                </a:ext>
              </a:extLst>
            </p:cNvPr>
            <p:cNvSpPr>
              <a:spLocks noChangeArrowheads="1"/>
            </p:cNvSpPr>
            <p:nvPr/>
          </p:nvSpPr>
          <p:spPr bwMode="auto">
            <a:xfrm>
              <a:off x="3779838" y="4371977"/>
              <a:ext cx="485775" cy="73025"/>
            </a:xfrm>
            <a:prstGeom prst="rect">
              <a:avLst/>
            </a:prstGeom>
            <a:noFill/>
            <a:ln w="3175">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ts val="700"/>
                </a:lnSpc>
                <a:spcBef>
                  <a:spcPct val="0"/>
                </a:spcBef>
                <a:buFontTx/>
                <a:buNone/>
              </a:pPr>
              <a:r>
                <a:rPr lang="ja-JP" altLang="en-US" sz="900">
                  <a:latin typeface="ＭＳ 明朝" panose="02020609040205080304" pitchFamily="17" charset="-128"/>
                  <a:ea typeface="ＭＳ 明朝" panose="02020609040205080304" pitchFamily="17" charset="-128"/>
                </a:rPr>
                <a:t>目標値</a:t>
              </a:r>
            </a:p>
          </p:txBody>
        </p:sp>
        <p:sp>
          <p:nvSpPr>
            <p:cNvPr id="19492" name="Rectangle 45">
              <a:extLst>
                <a:ext uri="{FF2B5EF4-FFF2-40B4-BE49-F238E27FC236}">
                  <a16:creationId xmlns:a16="http://schemas.microsoft.com/office/drawing/2014/main" id="{322383BB-1DB3-4A5D-9A37-F6B692171854}"/>
                </a:ext>
              </a:extLst>
            </p:cNvPr>
            <p:cNvSpPr>
              <a:spLocks noChangeArrowheads="1"/>
            </p:cNvSpPr>
            <p:nvPr/>
          </p:nvSpPr>
          <p:spPr bwMode="auto">
            <a:xfrm>
              <a:off x="3779838" y="4445002"/>
              <a:ext cx="485775" cy="74613"/>
            </a:xfrm>
            <a:prstGeom prst="rect">
              <a:avLst/>
            </a:prstGeom>
            <a:noFill/>
            <a:ln w="3175">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ts val="600"/>
                </a:lnSpc>
                <a:spcBef>
                  <a:spcPct val="0"/>
                </a:spcBef>
                <a:buFontTx/>
                <a:buNone/>
              </a:pPr>
              <a:r>
                <a:rPr lang="ja-JP" altLang="en-US" sz="900">
                  <a:latin typeface="ＭＳ 明朝" panose="02020609040205080304" pitchFamily="17" charset="-128"/>
                  <a:ea typeface="ＭＳ 明朝" panose="02020609040205080304" pitchFamily="17" charset="-128"/>
                </a:rPr>
                <a:t>実　施</a:t>
              </a:r>
            </a:p>
          </p:txBody>
        </p:sp>
        <p:sp>
          <p:nvSpPr>
            <p:cNvPr id="19493" name="Rectangle 46">
              <a:extLst>
                <a:ext uri="{FF2B5EF4-FFF2-40B4-BE49-F238E27FC236}">
                  <a16:creationId xmlns:a16="http://schemas.microsoft.com/office/drawing/2014/main" id="{F53D0FBD-49FF-4E12-B983-24F37222A824}"/>
                </a:ext>
              </a:extLst>
            </p:cNvPr>
            <p:cNvSpPr>
              <a:spLocks noChangeArrowheads="1"/>
            </p:cNvSpPr>
            <p:nvPr/>
          </p:nvSpPr>
          <p:spPr bwMode="auto">
            <a:xfrm>
              <a:off x="4265613" y="4049715"/>
              <a:ext cx="865187" cy="93662"/>
            </a:xfrm>
            <a:prstGeom prst="rect">
              <a:avLst/>
            </a:prstGeom>
            <a:noFill/>
            <a:ln w="31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900">
                  <a:latin typeface="ＭＳ 明朝" panose="02020609040205080304" pitchFamily="17" charset="-128"/>
                  <a:ea typeface="ＭＳ 明朝" panose="02020609040205080304" pitchFamily="17" charset="-128"/>
                </a:rPr>
                <a:t>月度</a:t>
              </a:r>
            </a:p>
          </p:txBody>
        </p:sp>
        <p:sp>
          <p:nvSpPr>
            <p:cNvPr id="19494" name="Line 47">
              <a:extLst>
                <a:ext uri="{FF2B5EF4-FFF2-40B4-BE49-F238E27FC236}">
                  <a16:creationId xmlns:a16="http://schemas.microsoft.com/office/drawing/2014/main" id="{56B935A5-BECB-4C36-8247-60F34C453C2F}"/>
                </a:ext>
              </a:extLst>
            </p:cNvPr>
            <p:cNvSpPr>
              <a:spLocks noChangeShapeType="1"/>
            </p:cNvSpPr>
            <p:nvPr/>
          </p:nvSpPr>
          <p:spPr bwMode="auto">
            <a:xfrm>
              <a:off x="3779838" y="4222752"/>
              <a:ext cx="1346200" cy="0"/>
            </a:xfrm>
            <a:prstGeom prst="line">
              <a:avLst/>
            </a:prstGeom>
            <a:noFill/>
            <a:ln w="3175">
              <a:solidFill>
                <a:schemeClr val="tx1"/>
              </a:solidFill>
              <a:round/>
              <a:headEnd/>
              <a:tailEnd type="none" w="sm" len="sm"/>
            </a:ln>
            <a:extLst>
              <a:ext uri="{909E8E84-426E-40DD-AFC4-6F175D3DCCD1}">
                <a14:hiddenFill xmlns:a14="http://schemas.microsoft.com/office/drawing/2010/main">
                  <a:noFill/>
                </a14:hiddenFill>
              </a:ext>
            </a:extLst>
          </p:spPr>
          <p:txBody>
            <a:bodyPr wrap="none" lIns="36000" tIns="36000" rIns="36000" bIns="36000" anchor="ctr"/>
            <a:lstStyle/>
            <a:p>
              <a:endParaRPr lang="ja-JP" altLang="en-US"/>
            </a:p>
          </p:txBody>
        </p:sp>
        <p:sp>
          <p:nvSpPr>
            <p:cNvPr id="19495" name="Line 48">
              <a:extLst>
                <a:ext uri="{FF2B5EF4-FFF2-40B4-BE49-F238E27FC236}">
                  <a16:creationId xmlns:a16="http://schemas.microsoft.com/office/drawing/2014/main" id="{42BDD4F2-504F-41AD-9B26-F5BBEBD7D228}"/>
                </a:ext>
              </a:extLst>
            </p:cNvPr>
            <p:cNvSpPr>
              <a:spLocks noChangeShapeType="1"/>
            </p:cNvSpPr>
            <p:nvPr/>
          </p:nvSpPr>
          <p:spPr bwMode="auto">
            <a:xfrm>
              <a:off x="4265613" y="4143377"/>
              <a:ext cx="860425" cy="0"/>
            </a:xfrm>
            <a:prstGeom prst="line">
              <a:avLst/>
            </a:prstGeom>
            <a:noFill/>
            <a:ln w="3175">
              <a:solidFill>
                <a:schemeClr val="tx1"/>
              </a:solidFill>
              <a:round/>
              <a:headEnd/>
              <a:tailEnd type="none" w="sm" len="sm"/>
            </a:ln>
            <a:extLst>
              <a:ext uri="{909E8E84-426E-40DD-AFC4-6F175D3DCCD1}">
                <a14:hiddenFill xmlns:a14="http://schemas.microsoft.com/office/drawing/2010/main">
                  <a:noFill/>
                </a14:hiddenFill>
              </a:ext>
            </a:extLst>
          </p:spPr>
          <p:txBody>
            <a:bodyPr wrap="none" lIns="36000" tIns="36000" rIns="36000" bIns="36000" anchor="ctr"/>
            <a:lstStyle/>
            <a:p>
              <a:endParaRPr lang="ja-JP" altLang="en-US"/>
            </a:p>
          </p:txBody>
        </p:sp>
        <p:sp>
          <p:nvSpPr>
            <p:cNvPr id="19496" name="Line 49">
              <a:extLst>
                <a:ext uri="{FF2B5EF4-FFF2-40B4-BE49-F238E27FC236}">
                  <a16:creationId xmlns:a16="http://schemas.microsoft.com/office/drawing/2014/main" id="{83AC5DE1-B301-4F01-A9BC-55B4EEA13442}"/>
                </a:ext>
              </a:extLst>
            </p:cNvPr>
            <p:cNvSpPr>
              <a:spLocks noChangeShapeType="1"/>
            </p:cNvSpPr>
            <p:nvPr/>
          </p:nvSpPr>
          <p:spPr bwMode="auto">
            <a:xfrm>
              <a:off x="4265613" y="4295777"/>
              <a:ext cx="860425" cy="0"/>
            </a:xfrm>
            <a:prstGeom prst="line">
              <a:avLst/>
            </a:prstGeom>
            <a:noFill/>
            <a:ln w="3175">
              <a:solidFill>
                <a:schemeClr val="tx1"/>
              </a:solidFill>
              <a:prstDash val="sysDot"/>
              <a:round/>
              <a:headEnd/>
              <a:tailEnd type="none" w="sm" len="sm"/>
            </a:ln>
            <a:extLst>
              <a:ext uri="{909E8E84-426E-40DD-AFC4-6F175D3DCCD1}">
                <a14:hiddenFill xmlns:a14="http://schemas.microsoft.com/office/drawing/2010/main">
                  <a:noFill/>
                </a14:hiddenFill>
              </a:ext>
            </a:extLst>
          </p:spPr>
          <p:txBody>
            <a:bodyPr wrap="none" lIns="36000" tIns="36000" rIns="36000" bIns="36000" anchor="ctr"/>
            <a:lstStyle/>
            <a:p>
              <a:endParaRPr lang="ja-JP" altLang="en-US"/>
            </a:p>
          </p:txBody>
        </p:sp>
        <p:sp>
          <p:nvSpPr>
            <p:cNvPr id="19497" name="Line 50">
              <a:extLst>
                <a:ext uri="{FF2B5EF4-FFF2-40B4-BE49-F238E27FC236}">
                  <a16:creationId xmlns:a16="http://schemas.microsoft.com/office/drawing/2014/main" id="{74179C64-BD57-4639-92BD-56168FCCE0D5}"/>
                </a:ext>
              </a:extLst>
            </p:cNvPr>
            <p:cNvSpPr>
              <a:spLocks noChangeShapeType="1"/>
            </p:cNvSpPr>
            <p:nvPr/>
          </p:nvSpPr>
          <p:spPr bwMode="auto">
            <a:xfrm>
              <a:off x="4265613" y="4371977"/>
              <a:ext cx="874712" cy="0"/>
            </a:xfrm>
            <a:prstGeom prst="line">
              <a:avLst/>
            </a:prstGeom>
            <a:noFill/>
            <a:ln w="3175">
              <a:solidFill>
                <a:schemeClr val="tx1"/>
              </a:solidFill>
              <a:prstDash val="sysDot"/>
              <a:round/>
              <a:headEnd/>
              <a:tailEnd type="none" w="sm" len="sm"/>
            </a:ln>
            <a:extLst>
              <a:ext uri="{909E8E84-426E-40DD-AFC4-6F175D3DCCD1}">
                <a14:hiddenFill xmlns:a14="http://schemas.microsoft.com/office/drawing/2010/main">
                  <a:noFill/>
                </a14:hiddenFill>
              </a:ext>
            </a:extLst>
          </p:spPr>
          <p:txBody>
            <a:bodyPr wrap="none" lIns="36000" tIns="36000" rIns="36000" bIns="36000" anchor="ctr"/>
            <a:lstStyle/>
            <a:p>
              <a:endParaRPr lang="ja-JP" altLang="en-US"/>
            </a:p>
          </p:txBody>
        </p:sp>
        <p:sp>
          <p:nvSpPr>
            <p:cNvPr id="19498" name="Line 51">
              <a:extLst>
                <a:ext uri="{FF2B5EF4-FFF2-40B4-BE49-F238E27FC236}">
                  <a16:creationId xmlns:a16="http://schemas.microsoft.com/office/drawing/2014/main" id="{05133908-2DFC-4400-9FF2-36F51C119059}"/>
                </a:ext>
              </a:extLst>
            </p:cNvPr>
            <p:cNvSpPr>
              <a:spLocks noChangeShapeType="1"/>
            </p:cNvSpPr>
            <p:nvPr/>
          </p:nvSpPr>
          <p:spPr bwMode="auto">
            <a:xfrm>
              <a:off x="4265613" y="4445002"/>
              <a:ext cx="860425" cy="0"/>
            </a:xfrm>
            <a:prstGeom prst="line">
              <a:avLst/>
            </a:prstGeom>
            <a:noFill/>
            <a:ln w="3175">
              <a:solidFill>
                <a:schemeClr val="tx1"/>
              </a:solidFill>
              <a:prstDash val="sysDot"/>
              <a:round/>
              <a:headEnd/>
              <a:tailEnd type="none" w="sm" len="sm"/>
            </a:ln>
            <a:extLst>
              <a:ext uri="{909E8E84-426E-40DD-AFC4-6F175D3DCCD1}">
                <a14:hiddenFill xmlns:a14="http://schemas.microsoft.com/office/drawing/2010/main">
                  <a:noFill/>
                </a14:hiddenFill>
              </a:ext>
            </a:extLst>
          </p:spPr>
          <p:txBody>
            <a:bodyPr wrap="none" lIns="36000" tIns="36000" rIns="36000" bIns="36000" anchor="ctr"/>
            <a:lstStyle/>
            <a:p>
              <a:endParaRPr lang="ja-JP" altLang="en-US"/>
            </a:p>
          </p:txBody>
        </p:sp>
        <p:sp>
          <p:nvSpPr>
            <p:cNvPr id="19499" name="Line 52">
              <a:extLst>
                <a:ext uri="{FF2B5EF4-FFF2-40B4-BE49-F238E27FC236}">
                  <a16:creationId xmlns:a16="http://schemas.microsoft.com/office/drawing/2014/main" id="{BC0CBFBC-9160-418D-9B90-B3BF24025901}"/>
                </a:ext>
              </a:extLst>
            </p:cNvPr>
            <p:cNvSpPr>
              <a:spLocks noChangeShapeType="1"/>
            </p:cNvSpPr>
            <p:nvPr/>
          </p:nvSpPr>
          <p:spPr bwMode="auto">
            <a:xfrm>
              <a:off x="4260850" y="4135440"/>
              <a:ext cx="1588" cy="1576387"/>
            </a:xfrm>
            <a:prstGeom prst="line">
              <a:avLst/>
            </a:prstGeom>
            <a:noFill/>
            <a:ln w="3175">
              <a:solidFill>
                <a:schemeClr val="tx1"/>
              </a:solidFill>
              <a:round/>
              <a:headEnd/>
              <a:tailEnd type="none" w="sm" len="sm"/>
            </a:ln>
            <a:extLst>
              <a:ext uri="{909E8E84-426E-40DD-AFC4-6F175D3DCCD1}">
                <a14:hiddenFill xmlns:a14="http://schemas.microsoft.com/office/drawing/2010/main">
                  <a:noFill/>
                </a14:hiddenFill>
              </a:ext>
            </a:extLst>
          </p:spPr>
          <p:txBody>
            <a:bodyPr wrap="none" lIns="36000" tIns="36000" rIns="36000" bIns="36000" anchor="ctr"/>
            <a:lstStyle/>
            <a:p>
              <a:endParaRPr lang="ja-JP" altLang="en-US"/>
            </a:p>
          </p:txBody>
        </p:sp>
        <p:sp>
          <p:nvSpPr>
            <p:cNvPr id="19500" name="Line 53">
              <a:extLst>
                <a:ext uri="{FF2B5EF4-FFF2-40B4-BE49-F238E27FC236}">
                  <a16:creationId xmlns:a16="http://schemas.microsoft.com/office/drawing/2014/main" id="{098B413A-05CB-417F-B780-8B2746E7F8B8}"/>
                </a:ext>
              </a:extLst>
            </p:cNvPr>
            <p:cNvSpPr>
              <a:spLocks noChangeShapeType="1"/>
            </p:cNvSpPr>
            <p:nvPr/>
          </p:nvSpPr>
          <p:spPr bwMode="auto">
            <a:xfrm>
              <a:off x="4403725" y="4143377"/>
              <a:ext cx="0" cy="1568450"/>
            </a:xfrm>
            <a:prstGeom prst="line">
              <a:avLst/>
            </a:prstGeom>
            <a:noFill/>
            <a:ln w="3175">
              <a:solidFill>
                <a:schemeClr val="tx1"/>
              </a:solidFill>
              <a:round/>
              <a:headEnd/>
              <a:tailEnd type="none" w="sm" len="sm"/>
            </a:ln>
            <a:extLst>
              <a:ext uri="{909E8E84-426E-40DD-AFC4-6F175D3DCCD1}">
                <a14:hiddenFill xmlns:a14="http://schemas.microsoft.com/office/drawing/2010/main">
                  <a:noFill/>
                </a14:hiddenFill>
              </a:ext>
            </a:extLst>
          </p:spPr>
          <p:txBody>
            <a:bodyPr wrap="none" lIns="36000" tIns="36000" rIns="36000" bIns="36000" anchor="ctr"/>
            <a:lstStyle/>
            <a:p>
              <a:endParaRPr lang="ja-JP" altLang="en-US"/>
            </a:p>
          </p:txBody>
        </p:sp>
        <p:sp>
          <p:nvSpPr>
            <p:cNvPr id="19501" name="Line 54">
              <a:extLst>
                <a:ext uri="{FF2B5EF4-FFF2-40B4-BE49-F238E27FC236}">
                  <a16:creationId xmlns:a16="http://schemas.microsoft.com/office/drawing/2014/main" id="{9A5330EB-8837-468D-9EF9-6CDDC373341A}"/>
                </a:ext>
              </a:extLst>
            </p:cNvPr>
            <p:cNvSpPr>
              <a:spLocks noChangeShapeType="1"/>
            </p:cNvSpPr>
            <p:nvPr/>
          </p:nvSpPr>
          <p:spPr bwMode="auto">
            <a:xfrm>
              <a:off x="4545013" y="4143377"/>
              <a:ext cx="0" cy="1568450"/>
            </a:xfrm>
            <a:prstGeom prst="line">
              <a:avLst/>
            </a:prstGeom>
            <a:noFill/>
            <a:ln w="3175">
              <a:solidFill>
                <a:schemeClr val="tx1"/>
              </a:solidFill>
              <a:round/>
              <a:headEnd/>
              <a:tailEnd type="none" w="sm" len="sm"/>
            </a:ln>
            <a:extLst>
              <a:ext uri="{909E8E84-426E-40DD-AFC4-6F175D3DCCD1}">
                <a14:hiddenFill xmlns:a14="http://schemas.microsoft.com/office/drawing/2010/main">
                  <a:noFill/>
                </a14:hiddenFill>
              </a:ext>
            </a:extLst>
          </p:spPr>
          <p:txBody>
            <a:bodyPr wrap="none" lIns="36000" tIns="36000" rIns="36000" bIns="36000" anchor="ctr"/>
            <a:lstStyle/>
            <a:p>
              <a:endParaRPr lang="ja-JP" altLang="en-US"/>
            </a:p>
          </p:txBody>
        </p:sp>
        <p:sp>
          <p:nvSpPr>
            <p:cNvPr id="19502" name="Line 55">
              <a:extLst>
                <a:ext uri="{FF2B5EF4-FFF2-40B4-BE49-F238E27FC236}">
                  <a16:creationId xmlns:a16="http://schemas.microsoft.com/office/drawing/2014/main" id="{BBD28126-F0DC-4D06-867D-6EA2FD9B9836}"/>
                </a:ext>
              </a:extLst>
            </p:cNvPr>
            <p:cNvSpPr>
              <a:spLocks noChangeShapeType="1"/>
            </p:cNvSpPr>
            <p:nvPr/>
          </p:nvSpPr>
          <p:spPr bwMode="auto">
            <a:xfrm>
              <a:off x="3784600" y="4816477"/>
              <a:ext cx="1063625" cy="0"/>
            </a:xfrm>
            <a:prstGeom prst="line">
              <a:avLst/>
            </a:prstGeom>
            <a:noFill/>
            <a:ln w="3175">
              <a:solidFill>
                <a:schemeClr val="tx1"/>
              </a:solidFill>
              <a:round/>
              <a:headEnd/>
              <a:tailEnd type="none" w="sm" len="sm"/>
            </a:ln>
            <a:extLst>
              <a:ext uri="{909E8E84-426E-40DD-AFC4-6F175D3DCCD1}">
                <a14:hiddenFill xmlns:a14="http://schemas.microsoft.com/office/drawing/2010/main">
                  <a:noFill/>
                </a14:hiddenFill>
              </a:ext>
            </a:extLst>
          </p:spPr>
          <p:txBody>
            <a:bodyPr wrap="none" lIns="36000" tIns="36000" rIns="36000" bIns="36000" anchor="ctr"/>
            <a:lstStyle/>
            <a:p>
              <a:endParaRPr lang="ja-JP" altLang="en-US"/>
            </a:p>
          </p:txBody>
        </p:sp>
        <p:sp>
          <p:nvSpPr>
            <p:cNvPr id="19503" name="Rectangle 56">
              <a:extLst>
                <a:ext uri="{FF2B5EF4-FFF2-40B4-BE49-F238E27FC236}">
                  <a16:creationId xmlns:a16="http://schemas.microsoft.com/office/drawing/2014/main" id="{5090869B-2A8B-41A9-86DE-EE54F100DA12}"/>
                </a:ext>
              </a:extLst>
            </p:cNvPr>
            <p:cNvSpPr>
              <a:spLocks noChangeArrowheads="1"/>
            </p:cNvSpPr>
            <p:nvPr/>
          </p:nvSpPr>
          <p:spPr bwMode="auto">
            <a:xfrm>
              <a:off x="3779838" y="4816477"/>
              <a:ext cx="484187" cy="76200"/>
            </a:xfrm>
            <a:prstGeom prst="rect">
              <a:avLst/>
            </a:prstGeom>
            <a:noFill/>
            <a:ln w="3175">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ts val="600"/>
                </a:lnSpc>
                <a:spcBef>
                  <a:spcPct val="0"/>
                </a:spcBef>
                <a:buFontTx/>
                <a:buNone/>
              </a:pPr>
              <a:r>
                <a:rPr lang="ja-JP" altLang="en-US" sz="900">
                  <a:latin typeface="ＭＳ 明朝" panose="02020609040205080304" pitchFamily="17" charset="-128"/>
                  <a:ea typeface="ＭＳ 明朝" panose="02020609040205080304" pitchFamily="17" charset="-128"/>
                </a:rPr>
                <a:t>スケジュール</a:t>
              </a:r>
            </a:p>
          </p:txBody>
        </p:sp>
        <p:sp>
          <p:nvSpPr>
            <p:cNvPr id="19504" name="Rectangle 57">
              <a:extLst>
                <a:ext uri="{FF2B5EF4-FFF2-40B4-BE49-F238E27FC236}">
                  <a16:creationId xmlns:a16="http://schemas.microsoft.com/office/drawing/2014/main" id="{E2AB5026-0E4A-44C2-91D4-3250967E395A}"/>
                </a:ext>
              </a:extLst>
            </p:cNvPr>
            <p:cNvSpPr>
              <a:spLocks noChangeArrowheads="1"/>
            </p:cNvSpPr>
            <p:nvPr/>
          </p:nvSpPr>
          <p:spPr bwMode="auto">
            <a:xfrm>
              <a:off x="3779838" y="4892677"/>
              <a:ext cx="484187" cy="74613"/>
            </a:xfrm>
            <a:prstGeom prst="rect">
              <a:avLst/>
            </a:prstGeom>
            <a:noFill/>
            <a:ln w="3175">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ts val="600"/>
                </a:lnSpc>
                <a:spcBef>
                  <a:spcPct val="0"/>
                </a:spcBef>
                <a:buFontTx/>
                <a:buNone/>
              </a:pPr>
              <a:r>
                <a:rPr lang="ja-JP" altLang="en-US" sz="900">
                  <a:latin typeface="ＭＳ 明朝" panose="02020609040205080304" pitchFamily="17" charset="-128"/>
                  <a:ea typeface="ＭＳ 明朝" panose="02020609040205080304" pitchFamily="17" charset="-128"/>
                </a:rPr>
                <a:t>実施状況</a:t>
              </a:r>
            </a:p>
          </p:txBody>
        </p:sp>
        <p:sp>
          <p:nvSpPr>
            <p:cNvPr id="19505" name="Rectangle 58">
              <a:extLst>
                <a:ext uri="{FF2B5EF4-FFF2-40B4-BE49-F238E27FC236}">
                  <a16:creationId xmlns:a16="http://schemas.microsoft.com/office/drawing/2014/main" id="{BA94FF73-62D5-44C2-89A4-84CB3EAAB830}"/>
                </a:ext>
              </a:extLst>
            </p:cNvPr>
            <p:cNvSpPr>
              <a:spLocks noChangeArrowheads="1"/>
            </p:cNvSpPr>
            <p:nvPr/>
          </p:nvSpPr>
          <p:spPr bwMode="auto">
            <a:xfrm>
              <a:off x="3779838" y="4967290"/>
              <a:ext cx="484187" cy="74612"/>
            </a:xfrm>
            <a:prstGeom prst="rect">
              <a:avLst/>
            </a:prstGeom>
            <a:noFill/>
            <a:ln w="3175">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ts val="600"/>
                </a:lnSpc>
                <a:spcBef>
                  <a:spcPct val="0"/>
                </a:spcBef>
                <a:buFontTx/>
                <a:buNone/>
              </a:pPr>
              <a:r>
                <a:rPr lang="ja-JP" altLang="en-US" sz="900">
                  <a:latin typeface="ＭＳ 明朝" panose="02020609040205080304" pitchFamily="17" charset="-128"/>
                  <a:ea typeface="ＭＳ 明朝" panose="02020609040205080304" pitchFamily="17" charset="-128"/>
                </a:rPr>
                <a:t>目標値</a:t>
              </a:r>
            </a:p>
          </p:txBody>
        </p:sp>
        <p:sp>
          <p:nvSpPr>
            <p:cNvPr id="19506" name="Rectangle 59">
              <a:extLst>
                <a:ext uri="{FF2B5EF4-FFF2-40B4-BE49-F238E27FC236}">
                  <a16:creationId xmlns:a16="http://schemas.microsoft.com/office/drawing/2014/main" id="{B12F481C-0DD1-41B2-9200-797284ED4472}"/>
                </a:ext>
              </a:extLst>
            </p:cNvPr>
            <p:cNvSpPr>
              <a:spLocks noChangeArrowheads="1"/>
            </p:cNvSpPr>
            <p:nvPr/>
          </p:nvSpPr>
          <p:spPr bwMode="auto">
            <a:xfrm>
              <a:off x="3779838" y="5041902"/>
              <a:ext cx="484187" cy="73025"/>
            </a:xfrm>
            <a:prstGeom prst="rect">
              <a:avLst/>
            </a:prstGeom>
            <a:noFill/>
            <a:ln w="3175">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ts val="600"/>
                </a:lnSpc>
                <a:spcBef>
                  <a:spcPct val="0"/>
                </a:spcBef>
                <a:buFontTx/>
                <a:buNone/>
              </a:pPr>
              <a:r>
                <a:rPr lang="ja-JP" altLang="en-US" sz="900">
                  <a:latin typeface="ＭＳ 明朝" panose="02020609040205080304" pitchFamily="17" charset="-128"/>
                  <a:ea typeface="ＭＳ 明朝" panose="02020609040205080304" pitchFamily="17" charset="-128"/>
                </a:rPr>
                <a:t>実　施</a:t>
              </a:r>
            </a:p>
          </p:txBody>
        </p:sp>
        <p:sp>
          <p:nvSpPr>
            <p:cNvPr id="19507" name="Line 60">
              <a:extLst>
                <a:ext uri="{FF2B5EF4-FFF2-40B4-BE49-F238E27FC236}">
                  <a16:creationId xmlns:a16="http://schemas.microsoft.com/office/drawing/2014/main" id="{A1B351E5-F413-4A38-8774-877853281049}"/>
                </a:ext>
              </a:extLst>
            </p:cNvPr>
            <p:cNvSpPr>
              <a:spLocks noChangeShapeType="1"/>
            </p:cNvSpPr>
            <p:nvPr/>
          </p:nvSpPr>
          <p:spPr bwMode="auto">
            <a:xfrm>
              <a:off x="3779838" y="4816477"/>
              <a:ext cx="1346200" cy="0"/>
            </a:xfrm>
            <a:prstGeom prst="line">
              <a:avLst/>
            </a:prstGeom>
            <a:noFill/>
            <a:ln w="3175">
              <a:solidFill>
                <a:schemeClr val="tx1"/>
              </a:solidFill>
              <a:round/>
              <a:headEnd/>
              <a:tailEnd type="none" w="sm" len="sm"/>
            </a:ln>
            <a:extLst>
              <a:ext uri="{909E8E84-426E-40DD-AFC4-6F175D3DCCD1}">
                <a14:hiddenFill xmlns:a14="http://schemas.microsoft.com/office/drawing/2010/main">
                  <a:noFill/>
                </a14:hiddenFill>
              </a:ext>
            </a:extLst>
          </p:spPr>
          <p:txBody>
            <a:bodyPr wrap="none" lIns="36000" tIns="36000" rIns="36000" bIns="36000" anchor="ctr"/>
            <a:lstStyle/>
            <a:p>
              <a:endParaRPr lang="ja-JP" altLang="en-US"/>
            </a:p>
          </p:txBody>
        </p:sp>
        <p:sp>
          <p:nvSpPr>
            <p:cNvPr id="19508" name="Line 61">
              <a:extLst>
                <a:ext uri="{FF2B5EF4-FFF2-40B4-BE49-F238E27FC236}">
                  <a16:creationId xmlns:a16="http://schemas.microsoft.com/office/drawing/2014/main" id="{E284B023-6323-4CA5-820F-CD6F84938C75}"/>
                </a:ext>
              </a:extLst>
            </p:cNvPr>
            <p:cNvSpPr>
              <a:spLocks noChangeShapeType="1"/>
            </p:cNvSpPr>
            <p:nvPr/>
          </p:nvSpPr>
          <p:spPr bwMode="auto">
            <a:xfrm>
              <a:off x="4264025" y="4892677"/>
              <a:ext cx="862013" cy="0"/>
            </a:xfrm>
            <a:prstGeom prst="line">
              <a:avLst/>
            </a:prstGeom>
            <a:noFill/>
            <a:ln w="3175">
              <a:solidFill>
                <a:schemeClr val="tx1"/>
              </a:solidFill>
              <a:prstDash val="sysDot"/>
              <a:round/>
              <a:headEnd/>
              <a:tailEnd type="none" w="sm" len="sm"/>
            </a:ln>
            <a:extLst>
              <a:ext uri="{909E8E84-426E-40DD-AFC4-6F175D3DCCD1}">
                <a14:hiddenFill xmlns:a14="http://schemas.microsoft.com/office/drawing/2010/main">
                  <a:noFill/>
                </a14:hiddenFill>
              </a:ext>
            </a:extLst>
          </p:spPr>
          <p:txBody>
            <a:bodyPr wrap="none" lIns="36000" tIns="36000" rIns="36000" bIns="36000" anchor="ctr"/>
            <a:lstStyle/>
            <a:p>
              <a:endParaRPr lang="ja-JP" altLang="en-US"/>
            </a:p>
          </p:txBody>
        </p:sp>
        <p:sp>
          <p:nvSpPr>
            <p:cNvPr id="19509" name="Line 62">
              <a:extLst>
                <a:ext uri="{FF2B5EF4-FFF2-40B4-BE49-F238E27FC236}">
                  <a16:creationId xmlns:a16="http://schemas.microsoft.com/office/drawing/2014/main" id="{8AB26441-A9E8-4648-B5E7-41D4468CE1AD}"/>
                </a:ext>
              </a:extLst>
            </p:cNvPr>
            <p:cNvSpPr>
              <a:spLocks noChangeShapeType="1"/>
            </p:cNvSpPr>
            <p:nvPr/>
          </p:nvSpPr>
          <p:spPr bwMode="auto">
            <a:xfrm>
              <a:off x="4264025" y="4967290"/>
              <a:ext cx="862013" cy="0"/>
            </a:xfrm>
            <a:prstGeom prst="line">
              <a:avLst/>
            </a:prstGeom>
            <a:noFill/>
            <a:ln w="3175">
              <a:solidFill>
                <a:schemeClr val="tx1"/>
              </a:solidFill>
              <a:prstDash val="sysDot"/>
              <a:round/>
              <a:headEnd/>
              <a:tailEnd type="none" w="sm" len="sm"/>
            </a:ln>
            <a:extLst>
              <a:ext uri="{909E8E84-426E-40DD-AFC4-6F175D3DCCD1}">
                <a14:hiddenFill xmlns:a14="http://schemas.microsoft.com/office/drawing/2010/main">
                  <a:noFill/>
                </a14:hiddenFill>
              </a:ext>
            </a:extLst>
          </p:spPr>
          <p:txBody>
            <a:bodyPr wrap="none" lIns="36000" tIns="36000" rIns="36000" bIns="36000" anchor="ctr"/>
            <a:lstStyle/>
            <a:p>
              <a:endParaRPr lang="ja-JP" altLang="en-US"/>
            </a:p>
          </p:txBody>
        </p:sp>
        <p:sp>
          <p:nvSpPr>
            <p:cNvPr id="19510" name="Line 63">
              <a:extLst>
                <a:ext uri="{FF2B5EF4-FFF2-40B4-BE49-F238E27FC236}">
                  <a16:creationId xmlns:a16="http://schemas.microsoft.com/office/drawing/2014/main" id="{27A7A2A7-A0D6-4F2E-8E26-0578C9D0E038}"/>
                </a:ext>
              </a:extLst>
            </p:cNvPr>
            <p:cNvSpPr>
              <a:spLocks noChangeShapeType="1"/>
            </p:cNvSpPr>
            <p:nvPr/>
          </p:nvSpPr>
          <p:spPr bwMode="auto">
            <a:xfrm>
              <a:off x="4264025" y="5041902"/>
              <a:ext cx="862013" cy="0"/>
            </a:xfrm>
            <a:prstGeom prst="line">
              <a:avLst/>
            </a:prstGeom>
            <a:noFill/>
            <a:ln w="3175">
              <a:solidFill>
                <a:schemeClr val="tx1"/>
              </a:solidFill>
              <a:prstDash val="sysDot"/>
              <a:round/>
              <a:headEnd/>
              <a:tailEnd type="none" w="sm" len="sm"/>
            </a:ln>
            <a:extLst>
              <a:ext uri="{909E8E84-426E-40DD-AFC4-6F175D3DCCD1}">
                <a14:hiddenFill xmlns:a14="http://schemas.microsoft.com/office/drawing/2010/main">
                  <a:noFill/>
                </a14:hiddenFill>
              </a:ext>
            </a:extLst>
          </p:spPr>
          <p:txBody>
            <a:bodyPr wrap="none" lIns="36000" tIns="36000" rIns="36000" bIns="36000" anchor="ctr"/>
            <a:lstStyle/>
            <a:p>
              <a:endParaRPr lang="ja-JP" altLang="en-US"/>
            </a:p>
          </p:txBody>
        </p:sp>
        <p:sp>
          <p:nvSpPr>
            <p:cNvPr id="19511" name="Line 64">
              <a:extLst>
                <a:ext uri="{FF2B5EF4-FFF2-40B4-BE49-F238E27FC236}">
                  <a16:creationId xmlns:a16="http://schemas.microsoft.com/office/drawing/2014/main" id="{C11ED074-C271-4D5D-BCA1-8A62F9C5860E}"/>
                </a:ext>
              </a:extLst>
            </p:cNvPr>
            <p:cNvSpPr>
              <a:spLocks noChangeShapeType="1"/>
            </p:cNvSpPr>
            <p:nvPr/>
          </p:nvSpPr>
          <p:spPr bwMode="auto">
            <a:xfrm>
              <a:off x="3779838" y="5114927"/>
              <a:ext cx="1346200" cy="0"/>
            </a:xfrm>
            <a:prstGeom prst="line">
              <a:avLst/>
            </a:prstGeom>
            <a:noFill/>
            <a:ln w="3175">
              <a:solidFill>
                <a:schemeClr val="tx1"/>
              </a:solidFill>
              <a:round/>
              <a:headEnd/>
              <a:tailEnd type="none" w="sm" len="sm"/>
            </a:ln>
            <a:extLst>
              <a:ext uri="{909E8E84-426E-40DD-AFC4-6F175D3DCCD1}">
                <a14:hiddenFill xmlns:a14="http://schemas.microsoft.com/office/drawing/2010/main">
                  <a:noFill/>
                </a14:hiddenFill>
              </a:ext>
            </a:extLst>
          </p:spPr>
          <p:txBody>
            <a:bodyPr wrap="none" lIns="36000" tIns="36000" rIns="36000" bIns="36000" anchor="ctr"/>
            <a:lstStyle/>
            <a:p>
              <a:endParaRPr lang="ja-JP" altLang="en-US"/>
            </a:p>
          </p:txBody>
        </p:sp>
        <p:sp>
          <p:nvSpPr>
            <p:cNvPr id="19512" name="Line 65">
              <a:extLst>
                <a:ext uri="{FF2B5EF4-FFF2-40B4-BE49-F238E27FC236}">
                  <a16:creationId xmlns:a16="http://schemas.microsoft.com/office/drawing/2014/main" id="{A5314990-8A71-4DF6-B77A-CB8F058B11D5}"/>
                </a:ext>
              </a:extLst>
            </p:cNvPr>
            <p:cNvSpPr>
              <a:spLocks noChangeShapeType="1"/>
            </p:cNvSpPr>
            <p:nvPr/>
          </p:nvSpPr>
          <p:spPr bwMode="auto">
            <a:xfrm>
              <a:off x="4699000" y="4143377"/>
              <a:ext cx="0" cy="1568450"/>
            </a:xfrm>
            <a:prstGeom prst="line">
              <a:avLst/>
            </a:prstGeom>
            <a:noFill/>
            <a:ln w="3175">
              <a:solidFill>
                <a:schemeClr val="tx1"/>
              </a:solidFill>
              <a:round/>
              <a:headEnd/>
              <a:tailEnd type="none" w="sm" len="sm"/>
            </a:ln>
            <a:extLst>
              <a:ext uri="{909E8E84-426E-40DD-AFC4-6F175D3DCCD1}">
                <a14:hiddenFill xmlns:a14="http://schemas.microsoft.com/office/drawing/2010/main">
                  <a:noFill/>
                </a14:hiddenFill>
              </a:ext>
            </a:extLst>
          </p:spPr>
          <p:txBody>
            <a:bodyPr wrap="none" lIns="36000" tIns="36000" rIns="36000" bIns="36000" anchor="ctr"/>
            <a:lstStyle/>
            <a:p>
              <a:endParaRPr lang="ja-JP" altLang="en-US"/>
            </a:p>
          </p:txBody>
        </p:sp>
        <p:sp>
          <p:nvSpPr>
            <p:cNvPr id="19513" name="Line 66">
              <a:extLst>
                <a:ext uri="{FF2B5EF4-FFF2-40B4-BE49-F238E27FC236}">
                  <a16:creationId xmlns:a16="http://schemas.microsoft.com/office/drawing/2014/main" id="{7DC3A29A-631B-4FFF-9077-C141EE1FF409}"/>
                </a:ext>
              </a:extLst>
            </p:cNvPr>
            <p:cNvSpPr>
              <a:spLocks noChangeShapeType="1"/>
            </p:cNvSpPr>
            <p:nvPr/>
          </p:nvSpPr>
          <p:spPr bwMode="auto">
            <a:xfrm>
              <a:off x="4859338" y="4146552"/>
              <a:ext cx="0" cy="1565275"/>
            </a:xfrm>
            <a:prstGeom prst="line">
              <a:avLst/>
            </a:prstGeom>
            <a:noFill/>
            <a:ln w="3175">
              <a:solidFill>
                <a:schemeClr val="tx1"/>
              </a:solidFill>
              <a:round/>
              <a:headEnd/>
              <a:tailEnd type="none" w="sm" len="sm"/>
            </a:ln>
            <a:extLst>
              <a:ext uri="{909E8E84-426E-40DD-AFC4-6F175D3DCCD1}">
                <a14:hiddenFill xmlns:a14="http://schemas.microsoft.com/office/drawing/2010/main">
                  <a:noFill/>
                </a14:hiddenFill>
              </a:ext>
            </a:extLst>
          </p:spPr>
          <p:txBody>
            <a:bodyPr wrap="none" lIns="36000" tIns="36000" rIns="36000" bIns="36000" anchor="ctr"/>
            <a:lstStyle/>
            <a:p>
              <a:endParaRPr lang="ja-JP" altLang="en-US"/>
            </a:p>
          </p:txBody>
        </p:sp>
        <p:sp>
          <p:nvSpPr>
            <p:cNvPr id="19514" name="Line 67">
              <a:extLst>
                <a:ext uri="{FF2B5EF4-FFF2-40B4-BE49-F238E27FC236}">
                  <a16:creationId xmlns:a16="http://schemas.microsoft.com/office/drawing/2014/main" id="{EC56D54F-7075-4EDC-B5CF-E8BCDF948774}"/>
                </a:ext>
              </a:extLst>
            </p:cNvPr>
            <p:cNvSpPr>
              <a:spLocks noChangeShapeType="1"/>
            </p:cNvSpPr>
            <p:nvPr/>
          </p:nvSpPr>
          <p:spPr bwMode="auto">
            <a:xfrm>
              <a:off x="5126038" y="4132265"/>
              <a:ext cx="0" cy="1038225"/>
            </a:xfrm>
            <a:prstGeom prst="line">
              <a:avLst/>
            </a:prstGeom>
            <a:noFill/>
            <a:ln w="3175">
              <a:solidFill>
                <a:schemeClr val="tx1"/>
              </a:solidFill>
              <a:round/>
              <a:headEnd/>
              <a:tailEnd type="none" w="sm" len="sm"/>
            </a:ln>
            <a:extLst>
              <a:ext uri="{909E8E84-426E-40DD-AFC4-6F175D3DCCD1}">
                <a14:hiddenFill xmlns:a14="http://schemas.microsoft.com/office/drawing/2010/main">
                  <a:noFill/>
                </a14:hiddenFill>
              </a:ext>
            </a:extLst>
          </p:spPr>
          <p:txBody>
            <a:bodyPr wrap="none" lIns="36000" tIns="36000" rIns="36000" bIns="36000" anchor="ctr"/>
            <a:lstStyle/>
            <a:p>
              <a:endParaRPr lang="ja-JP" altLang="en-US"/>
            </a:p>
          </p:txBody>
        </p:sp>
        <p:grpSp>
          <p:nvGrpSpPr>
            <p:cNvPr id="19515" name="Group 68">
              <a:extLst>
                <a:ext uri="{FF2B5EF4-FFF2-40B4-BE49-F238E27FC236}">
                  <a16:creationId xmlns:a16="http://schemas.microsoft.com/office/drawing/2014/main" id="{263952BA-9AFC-4C7F-B885-B2C7261DF9C9}"/>
                </a:ext>
              </a:extLst>
            </p:cNvPr>
            <p:cNvGrpSpPr>
              <a:grpSpLocks/>
            </p:cNvGrpSpPr>
            <p:nvPr/>
          </p:nvGrpSpPr>
          <p:grpSpPr bwMode="auto">
            <a:xfrm>
              <a:off x="3778250" y="5119690"/>
              <a:ext cx="1346200" cy="298450"/>
              <a:chOff x="2380" y="4839"/>
              <a:chExt cx="848" cy="188"/>
            </a:xfrm>
          </p:grpSpPr>
          <p:sp>
            <p:nvSpPr>
              <p:cNvPr id="19539" name="Line 69">
                <a:extLst>
                  <a:ext uri="{FF2B5EF4-FFF2-40B4-BE49-F238E27FC236}">
                    <a16:creationId xmlns:a16="http://schemas.microsoft.com/office/drawing/2014/main" id="{EDB1B61B-2E22-4A85-A6FC-5CAA964CCEA2}"/>
                  </a:ext>
                </a:extLst>
              </p:cNvPr>
              <p:cNvSpPr>
                <a:spLocks noChangeShapeType="1"/>
              </p:cNvSpPr>
              <p:nvPr/>
            </p:nvSpPr>
            <p:spPr bwMode="auto">
              <a:xfrm>
                <a:off x="2383" y="4839"/>
                <a:ext cx="670" cy="0"/>
              </a:xfrm>
              <a:prstGeom prst="line">
                <a:avLst/>
              </a:prstGeom>
              <a:noFill/>
              <a:ln w="3175">
                <a:solidFill>
                  <a:schemeClr val="tx1"/>
                </a:solidFill>
                <a:round/>
                <a:headEnd/>
                <a:tailEnd type="none" w="sm" len="sm"/>
              </a:ln>
              <a:extLst>
                <a:ext uri="{909E8E84-426E-40DD-AFC4-6F175D3DCCD1}">
                  <a14:hiddenFill xmlns:a14="http://schemas.microsoft.com/office/drawing/2010/main">
                    <a:noFill/>
                  </a14:hiddenFill>
                </a:ext>
              </a:extLst>
            </p:spPr>
            <p:txBody>
              <a:bodyPr wrap="none" lIns="36000" tIns="36000" rIns="36000" bIns="36000" anchor="ctr"/>
              <a:lstStyle/>
              <a:p>
                <a:endParaRPr lang="ja-JP" altLang="en-US"/>
              </a:p>
            </p:txBody>
          </p:sp>
          <p:sp>
            <p:nvSpPr>
              <p:cNvPr id="19540" name="Rectangle 70">
                <a:extLst>
                  <a:ext uri="{FF2B5EF4-FFF2-40B4-BE49-F238E27FC236}">
                    <a16:creationId xmlns:a16="http://schemas.microsoft.com/office/drawing/2014/main" id="{9B40D187-F36A-4D9C-BAB0-34B3E40E112F}"/>
                  </a:ext>
                </a:extLst>
              </p:cNvPr>
              <p:cNvSpPr>
                <a:spLocks noChangeArrowheads="1"/>
              </p:cNvSpPr>
              <p:nvPr/>
            </p:nvSpPr>
            <p:spPr bwMode="auto">
              <a:xfrm>
                <a:off x="2380" y="4839"/>
                <a:ext cx="305" cy="48"/>
              </a:xfrm>
              <a:prstGeom prst="rect">
                <a:avLst/>
              </a:prstGeom>
              <a:noFill/>
              <a:ln w="3175">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ts val="600"/>
                  </a:lnSpc>
                  <a:spcBef>
                    <a:spcPct val="0"/>
                  </a:spcBef>
                  <a:buFontTx/>
                  <a:buNone/>
                </a:pPr>
                <a:r>
                  <a:rPr lang="ja-JP" altLang="en-US" sz="900">
                    <a:latin typeface="ＭＳ 明朝" panose="02020609040205080304" pitchFamily="17" charset="-128"/>
                    <a:ea typeface="ＭＳ 明朝" panose="02020609040205080304" pitchFamily="17" charset="-128"/>
                  </a:rPr>
                  <a:t>スケジュール</a:t>
                </a:r>
              </a:p>
            </p:txBody>
          </p:sp>
          <p:sp>
            <p:nvSpPr>
              <p:cNvPr id="19541" name="Rectangle 71">
                <a:extLst>
                  <a:ext uri="{FF2B5EF4-FFF2-40B4-BE49-F238E27FC236}">
                    <a16:creationId xmlns:a16="http://schemas.microsoft.com/office/drawing/2014/main" id="{A50E76E4-F670-4A45-A949-3991731DF084}"/>
                  </a:ext>
                </a:extLst>
              </p:cNvPr>
              <p:cNvSpPr>
                <a:spLocks noChangeArrowheads="1"/>
              </p:cNvSpPr>
              <p:nvPr/>
            </p:nvSpPr>
            <p:spPr bwMode="auto">
              <a:xfrm>
                <a:off x="2380" y="4887"/>
                <a:ext cx="305" cy="47"/>
              </a:xfrm>
              <a:prstGeom prst="rect">
                <a:avLst/>
              </a:prstGeom>
              <a:noFill/>
              <a:ln w="3175">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ts val="600"/>
                  </a:lnSpc>
                  <a:spcBef>
                    <a:spcPct val="0"/>
                  </a:spcBef>
                  <a:buFontTx/>
                  <a:buNone/>
                </a:pPr>
                <a:r>
                  <a:rPr lang="ja-JP" altLang="en-US" sz="900">
                    <a:latin typeface="ＭＳ 明朝" panose="02020609040205080304" pitchFamily="17" charset="-128"/>
                    <a:ea typeface="ＭＳ 明朝" panose="02020609040205080304" pitchFamily="17" charset="-128"/>
                  </a:rPr>
                  <a:t>実施状況</a:t>
                </a:r>
              </a:p>
            </p:txBody>
          </p:sp>
          <p:sp>
            <p:nvSpPr>
              <p:cNvPr id="19542" name="Rectangle 72">
                <a:extLst>
                  <a:ext uri="{FF2B5EF4-FFF2-40B4-BE49-F238E27FC236}">
                    <a16:creationId xmlns:a16="http://schemas.microsoft.com/office/drawing/2014/main" id="{D5FD8C8E-BCC4-423E-BAF9-413806AA8FEF}"/>
                  </a:ext>
                </a:extLst>
              </p:cNvPr>
              <p:cNvSpPr>
                <a:spLocks noChangeArrowheads="1"/>
              </p:cNvSpPr>
              <p:nvPr/>
            </p:nvSpPr>
            <p:spPr bwMode="auto">
              <a:xfrm>
                <a:off x="2380" y="4934"/>
                <a:ext cx="305" cy="47"/>
              </a:xfrm>
              <a:prstGeom prst="rect">
                <a:avLst/>
              </a:prstGeom>
              <a:noFill/>
              <a:ln w="3175">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ts val="600"/>
                  </a:lnSpc>
                  <a:spcBef>
                    <a:spcPct val="0"/>
                  </a:spcBef>
                  <a:buFontTx/>
                  <a:buNone/>
                </a:pPr>
                <a:r>
                  <a:rPr lang="ja-JP" altLang="en-US" sz="900">
                    <a:latin typeface="ＭＳ 明朝" panose="02020609040205080304" pitchFamily="17" charset="-128"/>
                    <a:ea typeface="ＭＳ 明朝" panose="02020609040205080304" pitchFamily="17" charset="-128"/>
                  </a:rPr>
                  <a:t>目標値</a:t>
                </a:r>
              </a:p>
            </p:txBody>
          </p:sp>
          <p:sp>
            <p:nvSpPr>
              <p:cNvPr id="19543" name="Rectangle 73">
                <a:extLst>
                  <a:ext uri="{FF2B5EF4-FFF2-40B4-BE49-F238E27FC236}">
                    <a16:creationId xmlns:a16="http://schemas.microsoft.com/office/drawing/2014/main" id="{55C3416E-EF0E-40A1-A72D-9E5A8F8D2AE8}"/>
                  </a:ext>
                </a:extLst>
              </p:cNvPr>
              <p:cNvSpPr>
                <a:spLocks noChangeArrowheads="1"/>
              </p:cNvSpPr>
              <p:nvPr/>
            </p:nvSpPr>
            <p:spPr bwMode="auto">
              <a:xfrm>
                <a:off x="2380" y="4981"/>
                <a:ext cx="305" cy="46"/>
              </a:xfrm>
              <a:prstGeom prst="rect">
                <a:avLst/>
              </a:prstGeom>
              <a:noFill/>
              <a:ln w="3175">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ts val="600"/>
                  </a:lnSpc>
                  <a:spcBef>
                    <a:spcPct val="0"/>
                  </a:spcBef>
                  <a:buFontTx/>
                  <a:buNone/>
                </a:pPr>
                <a:r>
                  <a:rPr lang="ja-JP" altLang="en-US" sz="900">
                    <a:latin typeface="ＭＳ 明朝" panose="02020609040205080304" pitchFamily="17" charset="-128"/>
                    <a:ea typeface="ＭＳ 明朝" panose="02020609040205080304" pitchFamily="17" charset="-128"/>
                  </a:rPr>
                  <a:t>実　施</a:t>
                </a:r>
              </a:p>
            </p:txBody>
          </p:sp>
          <p:sp>
            <p:nvSpPr>
              <p:cNvPr id="19544" name="Line 74">
                <a:extLst>
                  <a:ext uri="{FF2B5EF4-FFF2-40B4-BE49-F238E27FC236}">
                    <a16:creationId xmlns:a16="http://schemas.microsoft.com/office/drawing/2014/main" id="{79E960E2-3524-40DB-B600-DBA2DDF021D5}"/>
                  </a:ext>
                </a:extLst>
              </p:cNvPr>
              <p:cNvSpPr>
                <a:spLocks noChangeShapeType="1"/>
              </p:cNvSpPr>
              <p:nvPr/>
            </p:nvSpPr>
            <p:spPr bwMode="auto">
              <a:xfrm>
                <a:off x="2380" y="4839"/>
                <a:ext cx="848" cy="0"/>
              </a:xfrm>
              <a:prstGeom prst="line">
                <a:avLst/>
              </a:prstGeom>
              <a:noFill/>
              <a:ln w="3175">
                <a:solidFill>
                  <a:schemeClr val="tx1"/>
                </a:solidFill>
                <a:round/>
                <a:headEnd/>
                <a:tailEnd type="none" w="sm" len="sm"/>
              </a:ln>
              <a:extLst>
                <a:ext uri="{909E8E84-426E-40DD-AFC4-6F175D3DCCD1}">
                  <a14:hiddenFill xmlns:a14="http://schemas.microsoft.com/office/drawing/2010/main">
                    <a:noFill/>
                  </a14:hiddenFill>
                </a:ext>
              </a:extLst>
            </p:spPr>
            <p:txBody>
              <a:bodyPr wrap="none" lIns="36000" tIns="36000" rIns="36000" bIns="36000" anchor="ctr"/>
              <a:lstStyle/>
              <a:p>
                <a:endParaRPr lang="ja-JP" altLang="en-US"/>
              </a:p>
            </p:txBody>
          </p:sp>
          <p:sp>
            <p:nvSpPr>
              <p:cNvPr id="19545" name="Line 75">
                <a:extLst>
                  <a:ext uri="{FF2B5EF4-FFF2-40B4-BE49-F238E27FC236}">
                    <a16:creationId xmlns:a16="http://schemas.microsoft.com/office/drawing/2014/main" id="{12FF8D3D-B106-4686-9689-57E6DF9FFF62}"/>
                  </a:ext>
                </a:extLst>
              </p:cNvPr>
              <p:cNvSpPr>
                <a:spLocks noChangeShapeType="1"/>
              </p:cNvSpPr>
              <p:nvPr/>
            </p:nvSpPr>
            <p:spPr bwMode="auto">
              <a:xfrm>
                <a:off x="2685" y="4887"/>
                <a:ext cx="543" cy="0"/>
              </a:xfrm>
              <a:prstGeom prst="line">
                <a:avLst/>
              </a:prstGeom>
              <a:noFill/>
              <a:ln w="3175">
                <a:solidFill>
                  <a:schemeClr val="tx1"/>
                </a:solidFill>
                <a:prstDash val="sysDot"/>
                <a:round/>
                <a:headEnd/>
                <a:tailEnd type="none" w="sm" len="sm"/>
              </a:ln>
              <a:extLst>
                <a:ext uri="{909E8E84-426E-40DD-AFC4-6F175D3DCCD1}">
                  <a14:hiddenFill xmlns:a14="http://schemas.microsoft.com/office/drawing/2010/main">
                    <a:noFill/>
                  </a14:hiddenFill>
                </a:ext>
              </a:extLst>
            </p:spPr>
            <p:txBody>
              <a:bodyPr wrap="none" lIns="36000" tIns="36000" rIns="36000" bIns="36000" anchor="ctr"/>
              <a:lstStyle/>
              <a:p>
                <a:endParaRPr lang="ja-JP" altLang="en-US"/>
              </a:p>
            </p:txBody>
          </p:sp>
          <p:sp>
            <p:nvSpPr>
              <p:cNvPr id="19546" name="Line 76">
                <a:extLst>
                  <a:ext uri="{FF2B5EF4-FFF2-40B4-BE49-F238E27FC236}">
                    <a16:creationId xmlns:a16="http://schemas.microsoft.com/office/drawing/2014/main" id="{9728912D-6220-46C7-B7B0-1C4FB218E883}"/>
                  </a:ext>
                </a:extLst>
              </p:cNvPr>
              <p:cNvSpPr>
                <a:spLocks noChangeShapeType="1"/>
              </p:cNvSpPr>
              <p:nvPr/>
            </p:nvSpPr>
            <p:spPr bwMode="auto">
              <a:xfrm>
                <a:off x="2685" y="4934"/>
                <a:ext cx="543" cy="0"/>
              </a:xfrm>
              <a:prstGeom prst="line">
                <a:avLst/>
              </a:prstGeom>
              <a:noFill/>
              <a:ln w="3175">
                <a:solidFill>
                  <a:schemeClr val="tx1"/>
                </a:solidFill>
                <a:prstDash val="sysDot"/>
                <a:round/>
                <a:headEnd/>
                <a:tailEnd type="none" w="sm" len="sm"/>
              </a:ln>
              <a:extLst>
                <a:ext uri="{909E8E84-426E-40DD-AFC4-6F175D3DCCD1}">
                  <a14:hiddenFill xmlns:a14="http://schemas.microsoft.com/office/drawing/2010/main">
                    <a:noFill/>
                  </a14:hiddenFill>
                </a:ext>
              </a:extLst>
            </p:spPr>
            <p:txBody>
              <a:bodyPr wrap="none" lIns="36000" tIns="36000" rIns="36000" bIns="36000" anchor="ctr"/>
              <a:lstStyle/>
              <a:p>
                <a:endParaRPr lang="ja-JP" altLang="en-US"/>
              </a:p>
            </p:txBody>
          </p:sp>
          <p:sp>
            <p:nvSpPr>
              <p:cNvPr id="19547" name="Line 77">
                <a:extLst>
                  <a:ext uri="{FF2B5EF4-FFF2-40B4-BE49-F238E27FC236}">
                    <a16:creationId xmlns:a16="http://schemas.microsoft.com/office/drawing/2014/main" id="{C1A57D32-DFF5-4FB7-8068-528A735779A2}"/>
                  </a:ext>
                </a:extLst>
              </p:cNvPr>
              <p:cNvSpPr>
                <a:spLocks noChangeShapeType="1"/>
              </p:cNvSpPr>
              <p:nvPr/>
            </p:nvSpPr>
            <p:spPr bwMode="auto">
              <a:xfrm>
                <a:off x="2685" y="4981"/>
                <a:ext cx="543" cy="0"/>
              </a:xfrm>
              <a:prstGeom prst="line">
                <a:avLst/>
              </a:prstGeom>
              <a:noFill/>
              <a:ln w="3175">
                <a:solidFill>
                  <a:schemeClr val="tx1"/>
                </a:solidFill>
                <a:prstDash val="sysDot"/>
                <a:round/>
                <a:headEnd/>
                <a:tailEnd type="none" w="sm" len="sm"/>
              </a:ln>
              <a:extLst>
                <a:ext uri="{909E8E84-426E-40DD-AFC4-6F175D3DCCD1}">
                  <a14:hiddenFill xmlns:a14="http://schemas.microsoft.com/office/drawing/2010/main">
                    <a:noFill/>
                  </a14:hiddenFill>
                </a:ext>
              </a:extLst>
            </p:spPr>
            <p:txBody>
              <a:bodyPr wrap="none" lIns="36000" tIns="36000" rIns="36000" bIns="36000" anchor="ctr"/>
              <a:lstStyle/>
              <a:p>
                <a:endParaRPr lang="ja-JP" altLang="en-US"/>
              </a:p>
            </p:txBody>
          </p:sp>
          <p:sp>
            <p:nvSpPr>
              <p:cNvPr id="19548" name="Line 78">
                <a:extLst>
                  <a:ext uri="{FF2B5EF4-FFF2-40B4-BE49-F238E27FC236}">
                    <a16:creationId xmlns:a16="http://schemas.microsoft.com/office/drawing/2014/main" id="{08DAA7B2-494D-4340-8943-029E8DE022FA}"/>
                  </a:ext>
                </a:extLst>
              </p:cNvPr>
              <p:cNvSpPr>
                <a:spLocks noChangeShapeType="1"/>
              </p:cNvSpPr>
              <p:nvPr/>
            </p:nvSpPr>
            <p:spPr bwMode="auto">
              <a:xfrm>
                <a:off x="2380" y="5027"/>
                <a:ext cx="848" cy="0"/>
              </a:xfrm>
              <a:prstGeom prst="line">
                <a:avLst/>
              </a:prstGeom>
              <a:noFill/>
              <a:ln w="3175">
                <a:solidFill>
                  <a:schemeClr val="tx1"/>
                </a:solidFill>
                <a:round/>
                <a:headEnd/>
                <a:tailEnd type="none" w="sm" len="sm"/>
              </a:ln>
              <a:extLst>
                <a:ext uri="{909E8E84-426E-40DD-AFC4-6F175D3DCCD1}">
                  <a14:hiddenFill xmlns:a14="http://schemas.microsoft.com/office/drawing/2010/main">
                    <a:noFill/>
                  </a14:hiddenFill>
                </a:ext>
              </a:extLst>
            </p:spPr>
            <p:txBody>
              <a:bodyPr wrap="none" lIns="36000" tIns="36000" rIns="36000" bIns="36000" anchor="ctr"/>
              <a:lstStyle/>
              <a:p>
                <a:endParaRPr lang="ja-JP" altLang="en-US"/>
              </a:p>
            </p:txBody>
          </p:sp>
        </p:grpSp>
        <p:grpSp>
          <p:nvGrpSpPr>
            <p:cNvPr id="19516" name="Group 79">
              <a:extLst>
                <a:ext uri="{FF2B5EF4-FFF2-40B4-BE49-F238E27FC236}">
                  <a16:creationId xmlns:a16="http://schemas.microsoft.com/office/drawing/2014/main" id="{F35EE406-8A79-4E9D-B379-E7C2A50A0BC2}"/>
                </a:ext>
              </a:extLst>
            </p:cNvPr>
            <p:cNvGrpSpPr>
              <a:grpSpLocks/>
            </p:cNvGrpSpPr>
            <p:nvPr/>
          </p:nvGrpSpPr>
          <p:grpSpPr bwMode="auto">
            <a:xfrm>
              <a:off x="3776663" y="5413377"/>
              <a:ext cx="1346200" cy="298450"/>
              <a:chOff x="2380" y="4839"/>
              <a:chExt cx="848" cy="188"/>
            </a:xfrm>
          </p:grpSpPr>
          <p:sp>
            <p:nvSpPr>
              <p:cNvPr id="19529" name="Line 80">
                <a:extLst>
                  <a:ext uri="{FF2B5EF4-FFF2-40B4-BE49-F238E27FC236}">
                    <a16:creationId xmlns:a16="http://schemas.microsoft.com/office/drawing/2014/main" id="{35D830E9-4E85-4EAD-9350-34915849248D}"/>
                  </a:ext>
                </a:extLst>
              </p:cNvPr>
              <p:cNvSpPr>
                <a:spLocks noChangeShapeType="1"/>
              </p:cNvSpPr>
              <p:nvPr/>
            </p:nvSpPr>
            <p:spPr bwMode="auto">
              <a:xfrm>
                <a:off x="2383" y="4839"/>
                <a:ext cx="670" cy="0"/>
              </a:xfrm>
              <a:prstGeom prst="line">
                <a:avLst/>
              </a:prstGeom>
              <a:noFill/>
              <a:ln w="3175">
                <a:solidFill>
                  <a:schemeClr val="tx1"/>
                </a:solidFill>
                <a:round/>
                <a:headEnd/>
                <a:tailEnd type="none" w="sm" len="sm"/>
              </a:ln>
              <a:extLst>
                <a:ext uri="{909E8E84-426E-40DD-AFC4-6F175D3DCCD1}">
                  <a14:hiddenFill xmlns:a14="http://schemas.microsoft.com/office/drawing/2010/main">
                    <a:noFill/>
                  </a14:hiddenFill>
                </a:ext>
              </a:extLst>
            </p:spPr>
            <p:txBody>
              <a:bodyPr wrap="none" lIns="36000" tIns="36000" rIns="36000" bIns="36000" anchor="ctr"/>
              <a:lstStyle/>
              <a:p>
                <a:endParaRPr lang="ja-JP" altLang="en-US"/>
              </a:p>
            </p:txBody>
          </p:sp>
          <p:sp>
            <p:nvSpPr>
              <p:cNvPr id="19530" name="Rectangle 81">
                <a:extLst>
                  <a:ext uri="{FF2B5EF4-FFF2-40B4-BE49-F238E27FC236}">
                    <a16:creationId xmlns:a16="http://schemas.microsoft.com/office/drawing/2014/main" id="{A1F592C6-8D57-49FA-88B6-5FDDFDF8D1D6}"/>
                  </a:ext>
                </a:extLst>
              </p:cNvPr>
              <p:cNvSpPr>
                <a:spLocks noChangeArrowheads="1"/>
              </p:cNvSpPr>
              <p:nvPr/>
            </p:nvSpPr>
            <p:spPr bwMode="auto">
              <a:xfrm>
                <a:off x="2380" y="4839"/>
                <a:ext cx="305" cy="48"/>
              </a:xfrm>
              <a:prstGeom prst="rect">
                <a:avLst/>
              </a:prstGeom>
              <a:noFill/>
              <a:ln w="3175">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ts val="600"/>
                  </a:lnSpc>
                  <a:spcBef>
                    <a:spcPct val="0"/>
                  </a:spcBef>
                  <a:buFontTx/>
                  <a:buNone/>
                </a:pPr>
                <a:r>
                  <a:rPr lang="ja-JP" altLang="en-US" sz="900">
                    <a:latin typeface="ＭＳ 明朝" panose="02020609040205080304" pitchFamily="17" charset="-128"/>
                    <a:ea typeface="ＭＳ 明朝" panose="02020609040205080304" pitchFamily="17" charset="-128"/>
                  </a:rPr>
                  <a:t>スケジュール</a:t>
                </a:r>
              </a:p>
            </p:txBody>
          </p:sp>
          <p:sp>
            <p:nvSpPr>
              <p:cNvPr id="19531" name="Rectangle 82">
                <a:extLst>
                  <a:ext uri="{FF2B5EF4-FFF2-40B4-BE49-F238E27FC236}">
                    <a16:creationId xmlns:a16="http://schemas.microsoft.com/office/drawing/2014/main" id="{5C00C477-3418-44DD-AB0A-C976C178AC7A}"/>
                  </a:ext>
                </a:extLst>
              </p:cNvPr>
              <p:cNvSpPr>
                <a:spLocks noChangeArrowheads="1"/>
              </p:cNvSpPr>
              <p:nvPr/>
            </p:nvSpPr>
            <p:spPr bwMode="auto">
              <a:xfrm>
                <a:off x="2380" y="4887"/>
                <a:ext cx="305" cy="47"/>
              </a:xfrm>
              <a:prstGeom prst="rect">
                <a:avLst/>
              </a:prstGeom>
              <a:noFill/>
              <a:ln w="3175">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ts val="600"/>
                  </a:lnSpc>
                  <a:spcBef>
                    <a:spcPct val="0"/>
                  </a:spcBef>
                  <a:buFontTx/>
                  <a:buNone/>
                </a:pPr>
                <a:r>
                  <a:rPr lang="ja-JP" altLang="en-US" sz="900">
                    <a:latin typeface="ＭＳ 明朝" panose="02020609040205080304" pitchFamily="17" charset="-128"/>
                    <a:ea typeface="ＭＳ 明朝" panose="02020609040205080304" pitchFamily="17" charset="-128"/>
                  </a:rPr>
                  <a:t>実施状況</a:t>
                </a:r>
              </a:p>
            </p:txBody>
          </p:sp>
          <p:sp>
            <p:nvSpPr>
              <p:cNvPr id="19532" name="Rectangle 83">
                <a:extLst>
                  <a:ext uri="{FF2B5EF4-FFF2-40B4-BE49-F238E27FC236}">
                    <a16:creationId xmlns:a16="http://schemas.microsoft.com/office/drawing/2014/main" id="{C05174B6-9ED3-4D52-B0E9-407EF16C5CDD}"/>
                  </a:ext>
                </a:extLst>
              </p:cNvPr>
              <p:cNvSpPr>
                <a:spLocks noChangeArrowheads="1"/>
              </p:cNvSpPr>
              <p:nvPr/>
            </p:nvSpPr>
            <p:spPr bwMode="auto">
              <a:xfrm>
                <a:off x="2380" y="4934"/>
                <a:ext cx="305" cy="47"/>
              </a:xfrm>
              <a:prstGeom prst="rect">
                <a:avLst/>
              </a:prstGeom>
              <a:noFill/>
              <a:ln w="3175">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ts val="600"/>
                  </a:lnSpc>
                  <a:spcBef>
                    <a:spcPct val="0"/>
                  </a:spcBef>
                  <a:buFontTx/>
                  <a:buNone/>
                </a:pPr>
                <a:r>
                  <a:rPr lang="ja-JP" altLang="en-US" sz="900">
                    <a:latin typeface="ＭＳ 明朝" panose="02020609040205080304" pitchFamily="17" charset="-128"/>
                    <a:ea typeface="ＭＳ 明朝" panose="02020609040205080304" pitchFamily="17" charset="-128"/>
                  </a:rPr>
                  <a:t>目標値</a:t>
                </a:r>
              </a:p>
            </p:txBody>
          </p:sp>
          <p:sp>
            <p:nvSpPr>
              <p:cNvPr id="19533" name="Rectangle 84">
                <a:extLst>
                  <a:ext uri="{FF2B5EF4-FFF2-40B4-BE49-F238E27FC236}">
                    <a16:creationId xmlns:a16="http://schemas.microsoft.com/office/drawing/2014/main" id="{D66B5B60-AE70-403E-BC8A-3EC6F03F7444}"/>
                  </a:ext>
                </a:extLst>
              </p:cNvPr>
              <p:cNvSpPr>
                <a:spLocks noChangeArrowheads="1"/>
              </p:cNvSpPr>
              <p:nvPr/>
            </p:nvSpPr>
            <p:spPr bwMode="auto">
              <a:xfrm>
                <a:off x="2380" y="4981"/>
                <a:ext cx="305" cy="46"/>
              </a:xfrm>
              <a:prstGeom prst="rect">
                <a:avLst/>
              </a:prstGeom>
              <a:noFill/>
              <a:ln w="3175">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ts val="600"/>
                  </a:lnSpc>
                  <a:spcBef>
                    <a:spcPct val="0"/>
                  </a:spcBef>
                  <a:buFontTx/>
                  <a:buNone/>
                </a:pPr>
                <a:r>
                  <a:rPr lang="ja-JP" altLang="en-US" sz="900">
                    <a:latin typeface="ＭＳ 明朝" panose="02020609040205080304" pitchFamily="17" charset="-128"/>
                    <a:ea typeface="ＭＳ 明朝" panose="02020609040205080304" pitchFamily="17" charset="-128"/>
                  </a:rPr>
                  <a:t>実　施</a:t>
                </a:r>
              </a:p>
            </p:txBody>
          </p:sp>
          <p:sp>
            <p:nvSpPr>
              <p:cNvPr id="19534" name="Line 85">
                <a:extLst>
                  <a:ext uri="{FF2B5EF4-FFF2-40B4-BE49-F238E27FC236}">
                    <a16:creationId xmlns:a16="http://schemas.microsoft.com/office/drawing/2014/main" id="{A830DDCE-1E7E-4BBB-89AA-74DB7AB83BD8}"/>
                  </a:ext>
                </a:extLst>
              </p:cNvPr>
              <p:cNvSpPr>
                <a:spLocks noChangeShapeType="1"/>
              </p:cNvSpPr>
              <p:nvPr/>
            </p:nvSpPr>
            <p:spPr bwMode="auto">
              <a:xfrm>
                <a:off x="2380" y="4839"/>
                <a:ext cx="848" cy="0"/>
              </a:xfrm>
              <a:prstGeom prst="line">
                <a:avLst/>
              </a:prstGeom>
              <a:noFill/>
              <a:ln w="3175">
                <a:solidFill>
                  <a:schemeClr val="tx1"/>
                </a:solidFill>
                <a:round/>
                <a:headEnd/>
                <a:tailEnd type="none" w="sm" len="sm"/>
              </a:ln>
              <a:extLst>
                <a:ext uri="{909E8E84-426E-40DD-AFC4-6F175D3DCCD1}">
                  <a14:hiddenFill xmlns:a14="http://schemas.microsoft.com/office/drawing/2010/main">
                    <a:noFill/>
                  </a14:hiddenFill>
                </a:ext>
              </a:extLst>
            </p:spPr>
            <p:txBody>
              <a:bodyPr wrap="none" lIns="36000" tIns="36000" rIns="36000" bIns="36000" anchor="ctr"/>
              <a:lstStyle/>
              <a:p>
                <a:endParaRPr lang="ja-JP" altLang="en-US"/>
              </a:p>
            </p:txBody>
          </p:sp>
          <p:sp>
            <p:nvSpPr>
              <p:cNvPr id="19535" name="Line 86">
                <a:extLst>
                  <a:ext uri="{FF2B5EF4-FFF2-40B4-BE49-F238E27FC236}">
                    <a16:creationId xmlns:a16="http://schemas.microsoft.com/office/drawing/2014/main" id="{546D5231-6CCB-49A2-AE6E-36F198CF9FEA}"/>
                  </a:ext>
                </a:extLst>
              </p:cNvPr>
              <p:cNvSpPr>
                <a:spLocks noChangeShapeType="1"/>
              </p:cNvSpPr>
              <p:nvPr/>
            </p:nvSpPr>
            <p:spPr bwMode="auto">
              <a:xfrm>
                <a:off x="2685" y="4887"/>
                <a:ext cx="543" cy="0"/>
              </a:xfrm>
              <a:prstGeom prst="line">
                <a:avLst/>
              </a:prstGeom>
              <a:noFill/>
              <a:ln w="3175">
                <a:solidFill>
                  <a:schemeClr val="tx1"/>
                </a:solidFill>
                <a:prstDash val="sysDot"/>
                <a:round/>
                <a:headEnd/>
                <a:tailEnd type="none" w="sm" len="sm"/>
              </a:ln>
              <a:extLst>
                <a:ext uri="{909E8E84-426E-40DD-AFC4-6F175D3DCCD1}">
                  <a14:hiddenFill xmlns:a14="http://schemas.microsoft.com/office/drawing/2010/main">
                    <a:noFill/>
                  </a14:hiddenFill>
                </a:ext>
              </a:extLst>
            </p:spPr>
            <p:txBody>
              <a:bodyPr wrap="none" lIns="36000" tIns="36000" rIns="36000" bIns="36000" anchor="ctr"/>
              <a:lstStyle/>
              <a:p>
                <a:endParaRPr lang="ja-JP" altLang="en-US"/>
              </a:p>
            </p:txBody>
          </p:sp>
          <p:sp>
            <p:nvSpPr>
              <p:cNvPr id="19536" name="Line 87">
                <a:extLst>
                  <a:ext uri="{FF2B5EF4-FFF2-40B4-BE49-F238E27FC236}">
                    <a16:creationId xmlns:a16="http://schemas.microsoft.com/office/drawing/2014/main" id="{B3152065-CE7D-491A-AFE5-6B5E756CFE2F}"/>
                  </a:ext>
                </a:extLst>
              </p:cNvPr>
              <p:cNvSpPr>
                <a:spLocks noChangeShapeType="1"/>
              </p:cNvSpPr>
              <p:nvPr/>
            </p:nvSpPr>
            <p:spPr bwMode="auto">
              <a:xfrm>
                <a:off x="2685" y="4934"/>
                <a:ext cx="543" cy="0"/>
              </a:xfrm>
              <a:prstGeom prst="line">
                <a:avLst/>
              </a:prstGeom>
              <a:noFill/>
              <a:ln w="3175">
                <a:solidFill>
                  <a:schemeClr val="tx1"/>
                </a:solidFill>
                <a:prstDash val="sysDot"/>
                <a:round/>
                <a:headEnd/>
                <a:tailEnd type="none" w="sm" len="sm"/>
              </a:ln>
              <a:extLst>
                <a:ext uri="{909E8E84-426E-40DD-AFC4-6F175D3DCCD1}">
                  <a14:hiddenFill xmlns:a14="http://schemas.microsoft.com/office/drawing/2010/main">
                    <a:noFill/>
                  </a14:hiddenFill>
                </a:ext>
              </a:extLst>
            </p:spPr>
            <p:txBody>
              <a:bodyPr wrap="none" lIns="36000" tIns="36000" rIns="36000" bIns="36000" anchor="ctr"/>
              <a:lstStyle/>
              <a:p>
                <a:endParaRPr lang="ja-JP" altLang="en-US"/>
              </a:p>
            </p:txBody>
          </p:sp>
          <p:sp>
            <p:nvSpPr>
              <p:cNvPr id="19537" name="Line 88">
                <a:extLst>
                  <a:ext uri="{FF2B5EF4-FFF2-40B4-BE49-F238E27FC236}">
                    <a16:creationId xmlns:a16="http://schemas.microsoft.com/office/drawing/2014/main" id="{7FC766E9-DB4A-4F52-A5B9-21D05621B03C}"/>
                  </a:ext>
                </a:extLst>
              </p:cNvPr>
              <p:cNvSpPr>
                <a:spLocks noChangeShapeType="1"/>
              </p:cNvSpPr>
              <p:nvPr/>
            </p:nvSpPr>
            <p:spPr bwMode="auto">
              <a:xfrm>
                <a:off x="2685" y="4981"/>
                <a:ext cx="543" cy="0"/>
              </a:xfrm>
              <a:prstGeom prst="line">
                <a:avLst/>
              </a:prstGeom>
              <a:noFill/>
              <a:ln w="3175">
                <a:solidFill>
                  <a:schemeClr val="tx1"/>
                </a:solidFill>
                <a:prstDash val="sysDot"/>
                <a:round/>
                <a:headEnd/>
                <a:tailEnd type="none" w="sm" len="sm"/>
              </a:ln>
              <a:extLst>
                <a:ext uri="{909E8E84-426E-40DD-AFC4-6F175D3DCCD1}">
                  <a14:hiddenFill xmlns:a14="http://schemas.microsoft.com/office/drawing/2010/main">
                    <a:noFill/>
                  </a14:hiddenFill>
                </a:ext>
              </a:extLst>
            </p:spPr>
            <p:txBody>
              <a:bodyPr wrap="none" lIns="36000" tIns="36000" rIns="36000" bIns="36000" anchor="ctr"/>
              <a:lstStyle/>
              <a:p>
                <a:endParaRPr lang="ja-JP" altLang="en-US"/>
              </a:p>
            </p:txBody>
          </p:sp>
          <p:sp>
            <p:nvSpPr>
              <p:cNvPr id="19538" name="Line 89">
                <a:extLst>
                  <a:ext uri="{FF2B5EF4-FFF2-40B4-BE49-F238E27FC236}">
                    <a16:creationId xmlns:a16="http://schemas.microsoft.com/office/drawing/2014/main" id="{69082E73-8692-44D7-BB73-7B56DE2B4B23}"/>
                  </a:ext>
                </a:extLst>
              </p:cNvPr>
              <p:cNvSpPr>
                <a:spLocks noChangeShapeType="1"/>
              </p:cNvSpPr>
              <p:nvPr/>
            </p:nvSpPr>
            <p:spPr bwMode="auto">
              <a:xfrm>
                <a:off x="2380" y="5027"/>
                <a:ext cx="848" cy="0"/>
              </a:xfrm>
              <a:prstGeom prst="line">
                <a:avLst/>
              </a:prstGeom>
              <a:noFill/>
              <a:ln w="3175">
                <a:solidFill>
                  <a:schemeClr val="tx1"/>
                </a:solidFill>
                <a:round/>
                <a:headEnd/>
                <a:tailEnd type="none" w="sm" len="sm"/>
              </a:ln>
              <a:extLst>
                <a:ext uri="{909E8E84-426E-40DD-AFC4-6F175D3DCCD1}">
                  <a14:hiddenFill xmlns:a14="http://schemas.microsoft.com/office/drawing/2010/main">
                    <a:noFill/>
                  </a14:hiddenFill>
                </a:ext>
              </a:extLst>
            </p:spPr>
            <p:txBody>
              <a:bodyPr wrap="none" lIns="36000" tIns="36000" rIns="36000" bIns="36000" anchor="ctr"/>
              <a:lstStyle/>
              <a:p>
                <a:endParaRPr lang="ja-JP" altLang="en-US"/>
              </a:p>
            </p:txBody>
          </p:sp>
        </p:grpSp>
        <p:sp>
          <p:nvSpPr>
            <p:cNvPr id="19517" name="Line 90">
              <a:extLst>
                <a:ext uri="{FF2B5EF4-FFF2-40B4-BE49-F238E27FC236}">
                  <a16:creationId xmlns:a16="http://schemas.microsoft.com/office/drawing/2014/main" id="{AC1686A0-12E0-4262-AD62-73615278C7CD}"/>
                </a:ext>
              </a:extLst>
            </p:cNvPr>
            <p:cNvSpPr>
              <a:spLocks noChangeShapeType="1"/>
            </p:cNvSpPr>
            <p:nvPr/>
          </p:nvSpPr>
          <p:spPr bwMode="auto">
            <a:xfrm>
              <a:off x="4991100" y="4144965"/>
              <a:ext cx="0" cy="1565275"/>
            </a:xfrm>
            <a:prstGeom prst="line">
              <a:avLst/>
            </a:prstGeom>
            <a:noFill/>
            <a:ln w="3175">
              <a:solidFill>
                <a:schemeClr val="tx1"/>
              </a:solidFill>
              <a:round/>
              <a:headEnd/>
              <a:tailEnd type="none" w="sm" len="sm"/>
            </a:ln>
            <a:extLst>
              <a:ext uri="{909E8E84-426E-40DD-AFC4-6F175D3DCCD1}">
                <a14:hiddenFill xmlns:a14="http://schemas.microsoft.com/office/drawing/2010/main">
                  <a:noFill/>
                </a14:hiddenFill>
              </a:ext>
            </a:extLst>
          </p:spPr>
          <p:txBody>
            <a:bodyPr wrap="none" lIns="36000" tIns="36000" rIns="36000" bIns="36000" anchor="ctr"/>
            <a:lstStyle/>
            <a:p>
              <a:endParaRPr lang="ja-JP" altLang="en-US"/>
            </a:p>
          </p:txBody>
        </p:sp>
        <p:sp>
          <p:nvSpPr>
            <p:cNvPr id="19518" name="Line 91">
              <a:extLst>
                <a:ext uri="{FF2B5EF4-FFF2-40B4-BE49-F238E27FC236}">
                  <a16:creationId xmlns:a16="http://schemas.microsoft.com/office/drawing/2014/main" id="{70B287EC-942F-4AC8-B627-89354F6F9C71}"/>
                </a:ext>
              </a:extLst>
            </p:cNvPr>
            <p:cNvSpPr>
              <a:spLocks noChangeShapeType="1"/>
            </p:cNvSpPr>
            <p:nvPr/>
          </p:nvSpPr>
          <p:spPr bwMode="auto">
            <a:xfrm>
              <a:off x="1047750" y="4516440"/>
              <a:ext cx="2728913" cy="0"/>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19" name="Line 92">
              <a:extLst>
                <a:ext uri="{FF2B5EF4-FFF2-40B4-BE49-F238E27FC236}">
                  <a16:creationId xmlns:a16="http://schemas.microsoft.com/office/drawing/2014/main" id="{F09FC649-B790-45EC-9BA3-50E6863BCAB7}"/>
                </a:ext>
              </a:extLst>
            </p:cNvPr>
            <p:cNvSpPr>
              <a:spLocks noChangeShapeType="1"/>
            </p:cNvSpPr>
            <p:nvPr/>
          </p:nvSpPr>
          <p:spPr bwMode="auto">
            <a:xfrm>
              <a:off x="1047750" y="4816477"/>
              <a:ext cx="2728913" cy="0"/>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20" name="Line 93">
              <a:extLst>
                <a:ext uri="{FF2B5EF4-FFF2-40B4-BE49-F238E27FC236}">
                  <a16:creationId xmlns:a16="http://schemas.microsoft.com/office/drawing/2014/main" id="{4BABE599-5F7C-4A1E-9484-481073D61EB9}"/>
                </a:ext>
              </a:extLst>
            </p:cNvPr>
            <p:cNvSpPr>
              <a:spLocks noChangeShapeType="1"/>
            </p:cNvSpPr>
            <p:nvPr/>
          </p:nvSpPr>
          <p:spPr bwMode="auto">
            <a:xfrm>
              <a:off x="1047750" y="5119690"/>
              <a:ext cx="2728913" cy="0"/>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21" name="Line 94">
              <a:extLst>
                <a:ext uri="{FF2B5EF4-FFF2-40B4-BE49-F238E27FC236}">
                  <a16:creationId xmlns:a16="http://schemas.microsoft.com/office/drawing/2014/main" id="{2861DCC2-BF5C-4C7E-9E68-5BF3E8840746}"/>
                </a:ext>
              </a:extLst>
            </p:cNvPr>
            <p:cNvSpPr>
              <a:spLocks noChangeShapeType="1"/>
            </p:cNvSpPr>
            <p:nvPr/>
          </p:nvSpPr>
          <p:spPr bwMode="auto">
            <a:xfrm>
              <a:off x="1055688" y="5418140"/>
              <a:ext cx="2728912" cy="0"/>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22" name="Line 95">
              <a:extLst>
                <a:ext uri="{FF2B5EF4-FFF2-40B4-BE49-F238E27FC236}">
                  <a16:creationId xmlns:a16="http://schemas.microsoft.com/office/drawing/2014/main" id="{6EA65868-66A9-495E-BE5D-EA898474CCFA}"/>
                </a:ext>
              </a:extLst>
            </p:cNvPr>
            <p:cNvSpPr>
              <a:spLocks noChangeShapeType="1"/>
            </p:cNvSpPr>
            <p:nvPr/>
          </p:nvSpPr>
          <p:spPr bwMode="auto">
            <a:xfrm>
              <a:off x="1042988" y="5711827"/>
              <a:ext cx="161925" cy="0"/>
            </a:xfrm>
            <a:prstGeom prst="line">
              <a:avLst/>
            </a:prstGeom>
            <a:noFill/>
            <a:ln w="31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23" name="Line 96">
              <a:extLst>
                <a:ext uri="{FF2B5EF4-FFF2-40B4-BE49-F238E27FC236}">
                  <a16:creationId xmlns:a16="http://schemas.microsoft.com/office/drawing/2014/main" id="{DB599F22-FC14-432B-B98F-20D52A86F7F8}"/>
                </a:ext>
              </a:extLst>
            </p:cNvPr>
            <p:cNvSpPr>
              <a:spLocks noChangeShapeType="1"/>
            </p:cNvSpPr>
            <p:nvPr/>
          </p:nvSpPr>
          <p:spPr bwMode="auto">
            <a:xfrm flipH="1">
              <a:off x="1055688" y="4222752"/>
              <a:ext cx="0" cy="1492250"/>
            </a:xfrm>
            <a:prstGeom prst="line">
              <a:avLst/>
            </a:prstGeom>
            <a:noFill/>
            <a:ln w="3175">
              <a:solidFill>
                <a:schemeClr val="tx1"/>
              </a:solidFill>
              <a:round/>
              <a:headEnd/>
              <a:tailEnd type="none" w="sm" len="sm"/>
            </a:ln>
            <a:extLst>
              <a:ext uri="{909E8E84-426E-40DD-AFC4-6F175D3DCCD1}">
                <a14:hiddenFill xmlns:a14="http://schemas.microsoft.com/office/drawing/2010/main">
                  <a:noFill/>
                </a14:hiddenFill>
              </a:ext>
            </a:extLst>
          </p:spPr>
          <p:txBody>
            <a:bodyPr wrap="none" lIns="36000" tIns="36000" rIns="36000" bIns="36000" anchor="ctr"/>
            <a:lstStyle/>
            <a:p>
              <a:endParaRPr lang="ja-JP" altLang="en-US"/>
            </a:p>
          </p:txBody>
        </p:sp>
        <p:sp>
          <p:nvSpPr>
            <p:cNvPr id="19524" name="Rectangle 97">
              <a:extLst>
                <a:ext uri="{FF2B5EF4-FFF2-40B4-BE49-F238E27FC236}">
                  <a16:creationId xmlns:a16="http://schemas.microsoft.com/office/drawing/2014/main" id="{6E7F2908-F54B-465A-8AE5-CB36F2994658}"/>
                </a:ext>
              </a:extLst>
            </p:cNvPr>
            <p:cNvSpPr>
              <a:spLocks noChangeArrowheads="1"/>
            </p:cNvSpPr>
            <p:nvPr/>
          </p:nvSpPr>
          <p:spPr bwMode="auto">
            <a:xfrm>
              <a:off x="1046163" y="4295777"/>
              <a:ext cx="1714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type="none" w="sm" len="sm"/>
                  <a:tailEnd type="none" w="sm" len="sm"/>
                </a14:hiddenLine>
              </a:ext>
            </a:extLst>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900">
                  <a:latin typeface="ＭＳ 明朝" panose="02020609040205080304" pitchFamily="17" charset="-128"/>
                  <a:ea typeface="ＭＳ 明朝" panose="02020609040205080304" pitchFamily="17" charset="-128"/>
                </a:rPr>
                <a:t>1</a:t>
              </a:r>
            </a:p>
          </p:txBody>
        </p:sp>
        <p:sp>
          <p:nvSpPr>
            <p:cNvPr id="19525" name="Rectangle 98">
              <a:extLst>
                <a:ext uri="{FF2B5EF4-FFF2-40B4-BE49-F238E27FC236}">
                  <a16:creationId xmlns:a16="http://schemas.microsoft.com/office/drawing/2014/main" id="{EB5CB8F9-386C-438A-925E-BAE5A30B0DF6}"/>
                </a:ext>
              </a:extLst>
            </p:cNvPr>
            <p:cNvSpPr>
              <a:spLocks noChangeArrowheads="1"/>
            </p:cNvSpPr>
            <p:nvPr/>
          </p:nvSpPr>
          <p:spPr bwMode="auto">
            <a:xfrm>
              <a:off x="1047750" y="4595815"/>
              <a:ext cx="1714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type="none" w="sm" len="sm"/>
                  <a:tailEnd type="none" w="sm" len="sm"/>
                </a14:hiddenLine>
              </a:ext>
            </a:extLst>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900">
                  <a:latin typeface="ＭＳ 明朝" panose="02020609040205080304" pitchFamily="17" charset="-128"/>
                  <a:ea typeface="ＭＳ 明朝" panose="02020609040205080304" pitchFamily="17" charset="-128"/>
                </a:rPr>
                <a:t>2</a:t>
              </a:r>
            </a:p>
          </p:txBody>
        </p:sp>
        <p:sp>
          <p:nvSpPr>
            <p:cNvPr id="19526" name="Rectangle 99">
              <a:extLst>
                <a:ext uri="{FF2B5EF4-FFF2-40B4-BE49-F238E27FC236}">
                  <a16:creationId xmlns:a16="http://schemas.microsoft.com/office/drawing/2014/main" id="{F1970EC4-3D86-4238-BAF1-B99718E6F276}"/>
                </a:ext>
              </a:extLst>
            </p:cNvPr>
            <p:cNvSpPr>
              <a:spLocks noChangeArrowheads="1"/>
            </p:cNvSpPr>
            <p:nvPr/>
          </p:nvSpPr>
          <p:spPr bwMode="auto">
            <a:xfrm>
              <a:off x="1046163" y="4881565"/>
              <a:ext cx="1714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type="none" w="sm" len="sm"/>
                  <a:tailEnd type="none" w="sm" len="sm"/>
                </a14:hiddenLine>
              </a:ext>
            </a:extLst>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900">
                  <a:latin typeface="ＭＳ 明朝" panose="02020609040205080304" pitchFamily="17" charset="-128"/>
                  <a:ea typeface="ＭＳ 明朝" panose="02020609040205080304" pitchFamily="17" charset="-128"/>
                </a:rPr>
                <a:t>3</a:t>
              </a:r>
            </a:p>
          </p:txBody>
        </p:sp>
        <p:sp>
          <p:nvSpPr>
            <p:cNvPr id="19527" name="Rectangle 100">
              <a:extLst>
                <a:ext uri="{FF2B5EF4-FFF2-40B4-BE49-F238E27FC236}">
                  <a16:creationId xmlns:a16="http://schemas.microsoft.com/office/drawing/2014/main" id="{EAEAED02-C7E1-4782-B66C-51606988D001}"/>
                </a:ext>
              </a:extLst>
            </p:cNvPr>
            <p:cNvSpPr>
              <a:spLocks noChangeArrowheads="1"/>
            </p:cNvSpPr>
            <p:nvPr/>
          </p:nvSpPr>
          <p:spPr bwMode="auto">
            <a:xfrm>
              <a:off x="1042988" y="5195890"/>
              <a:ext cx="1714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type="none" w="sm" len="sm"/>
                  <a:tailEnd type="none" w="sm" len="sm"/>
                </a14:hiddenLine>
              </a:ext>
            </a:extLst>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900">
                  <a:latin typeface="ＭＳ 明朝" panose="02020609040205080304" pitchFamily="17" charset="-128"/>
                  <a:ea typeface="ＭＳ 明朝" panose="02020609040205080304" pitchFamily="17" charset="-128"/>
                </a:rPr>
                <a:t>4</a:t>
              </a:r>
            </a:p>
          </p:txBody>
        </p:sp>
        <p:sp>
          <p:nvSpPr>
            <p:cNvPr id="19528" name="Rectangle 101">
              <a:extLst>
                <a:ext uri="{FF2B5EF4-FFF2-40B4-BE49-F238E27FC236}">
                  <a16:creationId xmlns:a16="http://schemas.microsoft.com/office/drawing/2014/main" id="{7B591323-890E-43F2-A807-0D2777F47825}"/>
                </a:ext>
              </a:extLst>
            </p:cNvPr>
            <p:cNvSpPr>
              <a:spLocks noChangeArrowheads="1"/>
            </p:cNvSpPr>
            <p:nvPr/>
          </p:nvSpPr>
          <p:spPr bwMode="auto">
            <a:xfrm>
              <a:off x="1042988" y="5468940"/>
              <a:ext cx="1714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type="none" w="sm" len="sm"/>
                  <a:tailEnd type="none" w="sm" len="sm"/>
                </a14:hiddenLine>
              </a:ext>
            </a:extLst>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900">
                  <a:latin typeface="ＭＳ 明朝" panose="02020609040205080304" pitchFamily="17" charset="-128"/>
                  <a:ea typeface="ＭＳ 明朝" panose="02020609040205080304" pitchFamily="17" charset="-128"/>
                </a:rPr>
                <a:t>5</a:t>
              </a:r>
            </a:p>
          </p:txBody>
        </p:sp>
      </p:grpSp>
      <p:sp>
        <p:nvSpPr>
          <p:cNvPr id="144390" name="Rectangle 403">
            <a:extLst>
              <a:ext uri="{FF2B5EF4-FFF2-40B4-BE49-F238E27FC236}">
                <a16:creationId xmlns:a16="http://schemas.microsoft.com/office/drawing/2014/main" id="{0BB3E841-B0DE-4439-AECB-728B93EB395F}"/>
              </a:ext>
            </a:extLst>
          </p:cNvPr>
          <p:cNvSpPr>
            <a:spLocks noChangeArrowheads="1"/>
          </p:cNvSpPr>
          <p:nvPr/>
        </p:nvSpPr>
        <p:spPr bwMode="auto">
          <a:xfrm>
            <a:off x="714375" y="1500188"/>
            <a:ext cx="7358063" cy="928687"/>
          </a:xfrm>
          <a:prstGeom prst="rect">
            <a:avLst/>
          </a:prstGeom>
          <a:noFill/>
          <a:ln>
            <a:noFill/>
          </a:ln>
        </p:spPr>
        <p:txBody>
          <a:bodyPr wrap="none" lIns="92075" tIns="46038" rIns="92075" bIns="46038" anchor="ctr"/>
          <a:lstStyle>
            <a:lvl1pPr defTabSz="762000"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defTabSz="76200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defTabSz="7620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defTabSz="7620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defTabSz="7620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defTabSz="7620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defTabSz="7620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defTabSz="7620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defTabSz="7620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lnSpc>
                <a:spcPct val="120000"/>
              </a:lnSpc>
              <a:spcBef>
                <a:spcPct val="0"/>
              </a:spcBef>
              <a:buFontTx/>
              <a:buNone/>
              <a:defRPr/>
            </a:pPr>
            <a:r>
              <a:rPr lang="en-US" altLang="ja-JP" sz="1600" dirty="0">
                <a:latin typeface="+mn-ea"/>
                <a:ea typeface="+mn-ea"/>
              </a:rPr>
              <a:t>6</a:t>
            </a:r>
            <a:r>
              <a:rPr lang="ja-JP" altLang="en-US" sz="1600" dirty="0" err="1">
                <a:latin typeface="+mn-ea"/>
                <a:ea typeface="+mn-ea"/>
              </a:rPr>
              <a:t>．</a:t>
            </a:r>
            <a:r>
              <a:rPr lang="ja-JP" altLang="en-US" sz="1600" dirty="0">
                <a:latin typeface="+mn-ea"/>
                <a:ea typeface="+mn-ea"/>
              </a:rPr>
              <a:t>対策の実施のポイント</a:t>
            </a:r>
          </a:p>
          <a:p>
            <a:pPr eaLnBrk="1" hangingPunct="1">
              <a:lnSpc>
                <a:spcPct val="110000"/>
              </a:lnSpc>
              <a:spcBef>
                <a:spcPct val="0"/>
              </a:spcBef>
              <a:buFontTx/>
              <a:buNone/>
              <a:defRPr/>
            </a:pPr>
            <a:r>
              <a:rPr lang="ja-JP" altLang="en-US" sz="1600" dirty="0">
                <a:latin typeface="+mn-ea"/>
                <a:ea typeface="+mn-ea"/>
              </a:rPr>
              <a:t>① 施策実施による活動目標達成の見込み検証がされていますか</a:t>
            </a:r>
          </a:p>
          <a:p>
            <a:pPr eaLnBrk="1" hangingPunct="1">
              <a:lnSpc>
                <a:spcPct val="110000"/>
              </a:lnSpc>
              <a:spcBef>
                <a:spcPct val="0"/>
              </a:spcBef>
              <a:buFontTx/>
              <a:buNone/>
              <a:defRPr/>
            </a:pPr>
            <a:r>
              <a:rPr lang="ja-JP" altLang="en-US" sz="1600" dirty="0">
                <a:latin typeface="+mn-ea"/>
                <a:ea typeface="+mn-ea"/>
              </a:rPr>
              <a:t>②対策案を</a:t>
            </a:r>
            <a:r>
              <a:rPr lang="en-US" altLang="ja-JP" sz="1600" dirty="0">
                <a:latin typeface="+mn-ea"/>
                <a:ea typeface="+mn-ea"/>
              </a:rPr>
              <a:t>5</a:t>
            </a:r>
            <a:r>
              <a:rPr lang="ja-JP" altLang="en-US" sz="1600" dirty="0">
                <a:latin typeface="+mn-ea"/>
                <a:ea typeface="+mn-ea"/>
              </a:rPr>
              <a:t>Ｗ</a:t>
            </a:r>
            <a:r>
              <a:rPr lang="en-US" altLang="ja-JP" sz="1600" dirty="0">
                <a:latin typeface="+mn-ea"/>
                <a:ea typeface="+mn-ea"/>
              </a:rPr>
              <a:t>1</a:t>
            </a:r>
            <a:r>
              <a:rPr lang="ja-JP" altLang="en-US" sz="1600" dirty="0">
                <a:latin typeface="+mn-ea"/>
                <a:ea typeface="+mn-ea"/>
              </a:rPr>
              <a:t>Ｈで実施すると共に進捗管理がされていますか</a:t>
            </a:r>
          </a:p>
        </p:txBody>
      </p:sp>
      <p:sp>
        <p:nvSpPr>
          <p:cNvPr id="2" name="フッター プレースホルダー 1">
            <a:extLst>
              <a:ext uri="{FF2B5EF4-FFF2-40B4-BE49-F238E27FC236}">
                <a16:creationId xmlns:a16="http://schemas.microsoft.com/office/drawing/2014/main" id="{4ECBF461-FDDE-4BCA-9924-123576ABBD04}"/>
              </a:ext>
            </a:extLst>
          </p:cNvPr>
          <p:cNvSpPr>
            <a:spLocks noGrp="1"/>
          </p:cNvSpPr>
          <p:nvPr>
            <p:ph type="ftr" sz="quarter" idx="11"/>
          </p:nvPr>
        </p:nvSpPr>
        <p:spPr/>
        <p:txBody>
          <a:bodyPr/>
          <a:lstStyle/>
          <a:p>
            <a:pPr>
              <a:defRPr/>
            </a:pPr>
            <a:r>
              <a:rPr lang="en-US" altLang="ja-JP"/>
              <a:t>Copyrighy©Ten`s.C</a:t>
            </a:r>
            <a:r>
              <a:rPr lang="ja-JP" altLang="en-US"/>
              <a:t>Ｏ</a:t>
            </a:r>
            <a:r>
              <a:rPr lang="en-US" altLang="ja-JP"/>
              <a:t>.,LTD</a:t>
            </a:r>
            <a:endParaRPr lang="ja-JP" altLang="en-US"/>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91998</TotalTime>
  <Words>3632</Words>
  <Application>Microsoft Office PowerPoint</Application>
  <PresentationFormat>画面に合わせる (4:3)</PresentationFormat>
  <Paragraphs>303</Paragraphs>
  <Slides>11</Slides>
  <Notes>10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11</vt:i4>
      </vt:variant>
    </vt:vector>
  </HeadingPairs>
  <TitlesOfParts>
    <vt:vector size="22" baseType="lpstr">
      <vt:lpstr>Times New Roman</vt:lpstr>
      <vt:lpstr>ＭＳ Ｐゴシック</vt:lpstr>
      <vt:lpstr>Arial</vt:lpstr>
      <vt:lpstr>Calibri</vt:lpstr>
      <vt:lpstr>ＭＳ Ｐ明朝</vt:lpstr>
      <vt:lpstr>HGP創英角ｺﾞｼｯｸUB</vt:lpstr>
      <vt:lpstr>ＭＳ ゴシック</vt:lpstr>
      <vt:lpstr>ＪＳ平成明朝体W3</vt:lpstr>
      <vt:lpstr>ＭＳ 明朝</vt:lpstr>
      <vt:lpstr>HG丸ｺﾞｼｯｸM-PRO</vt:lpstr>
      <vt:lpstr>Office テーマ</vt:lpstr>
      <vt:lpstr>PowerPoint プレゼンテーション</vt:lpstr>
      <vt:lpstr>Step1:テーマの選定</vt:lpstr>
      <vt:lpstr>Step2:現状把握</vt:lpstr>
      <vt:lpstr>Step3:活動目標の設定</vt:lpstr>
      <vt:lpstr>Step3 :活動目標の設定</vt:lpstr>
      <vt:lpstr>Step4:要因分析</vt:lpstr>
      <vt:lpstr>PowerPoint プレゼンテーション</vt:lpstr>
      <vt:lpstr>Step5:対策の立案</vt:lpstr>
      <vt:lpstr>Step6:対策の実施</vt:lpstr>
      <vt:lpstr>Step7:効果の確認</vt:lpstr>
      <vt:lpstr>PowerPoint プレゼンテーション</vt:lpstr>
    </vt:vector>
  </TitlesOfParts>
  <Company>プラネット</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実習：リスクの定量化②デシジョン・ツリーを使う</dc:title>
  <dc:creator>takemasa</dc:creator>
  <cp:lastModifiedBy>MAKOTO KURAMOCHI</cp:lastModifiedBy>
  <cp:revision>1851</cp:revision>
  <dcterms:created xsi:type="dcterms:W3CDTF">2001-07-07T09:02:29Z</dcterms:created>
  <dcterms:modified xsi:type="dcterms:W3CDTF">2022-04-05T04:54:25Z</dcterms:modified>
</cp:coreProperties>
</file>